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 id="2147483669"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y="5143500" cx="9144000"/>
  <p:notesSz cx="6858000" cy="9144000"/>
  <p:embeddedFontLst>
    <p:embeddedFont>
      <p:font typeface="Josefin Slab"/>
      <p:regular r:id="rId31"/>
      <p:bold r:id="rId32"/>
      <p:italic r:id="rId33"/>
      <p:boldItalic r:id="rId34"/>
    </p:embeddedFont>
    <p:embeddedFont>
      <p:font typeface="Anton"/>
      <p:regular r:id="rId35"/>
    </p:embeddedFont>
    <p:embeddedFont>
      <p:font typeface="Staatliches"/>
      <p:regular r:id="rId36"/>
    </p:embeddedFont>
    <p:embeddedFont>
      <p:font typeface="Proxima Nova"/>
      <p:regular r:id="rId37"/>
      <p:bold r:id="rId38"/>
      <p:italic r:id="rId39"/>
      <p:boldItalic r:id="rId40"/>
    </p:embeddedFont>
    <p:embeddedFont>
      <p:font typeface="Anaheim"/>
      <p:regular r:id="rId41"/>
    </p:embeddedFont>
    <p:embeddedFont>
      <p:font typeface="Poppins"/>
      <p:regular r:id="rId42"/>
      <p:bold r:id="rId43"/>
      <p:italic r:id="rId44"/>
      <p:boldItalic r:id="rId45"/>
    </p:embeddedFont>
    <p:embeddedFont>
      <p:font typeface="Lato Light"/>
      <p:regular r:id="rId46"/>
      <p:bold r:id="rId47"/>
      <p:italic r:id="rId48"/>
      <p:boldItalic r:id="rId49"/>
    </p:embeddedFont>
    <p:embeddedFont>
      <p:font typeface="Abel"/>
      <p:regular r:id="rId50"/>
    </p:embeddedFont>
    <p:embeddedFont>
      <p:font typeface="Josefin Sans"/>
      <p:regular r:id="rId51"/>
      <p:bold r:id="rId52"/>
      <p:italic r:id="rId53"/>
      <p:boldItalic r:id="rId54"/>
    </p:embeddedFont>
    <p:embeddedFont>
      <p:font typeface="Proxima Nova Semibold"/>
      <p:regular r:id="rId55"/>
      <p:bold r:id="rId56"/>
      <p:boldItalic r:id="rId57"/>
    </p:embeddedFont>
    <p:embeddedFont>
      <p:font typeface="Unica One"/>
      <p:regular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227">
          <p15:clr>
            <a:srgbClr val="9AA0A6"/>
          </p15:clr>
        </p15:guide>
        <p15:guide id="2" orient="horz" pos="2971">
          <p15:clr>
            <a:srgbClr val="9AA0A6"/>
          </p15:clr>
        </p15:guide>
        <p15:guide id="3" pos="2880">
          <p15:clr>
            <a:srgbClr val="9AA0A6"/>
          </p15:clr>
        </p15:guide>
        <p15:guide id="4" orient="horz" pos="1209">
          <p15:clr>
            <a:srgbClr val="9AA0A6"/>
          </p15:clr>
        </p15:guide>
      </p15:sldGuideLst>
    </p:ext>
    <p:ext uri="http://customooxmlschemas.google.com/">
      <go:slidesCustomData xmlns:go="http://customooxmlschemas.google.com/" r:id="rId59" roundtripDataSignature="AMtx7mhAFenGWlY84uoA7XdmiQI6oib5e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5227"/>
        <p:guide pos="2971" orient="horz"/>
        <p:guide pos="2880"/>
        <p:guide pos="1209"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roximaNova-boldItalic.fntdata"/><Relationship Id="rId42" Type="http://schemas.openxmlformats.org/officeDocument/2006/relationships/font" Target="fonts/Poppins-regular.fntdata"/><Relationship Id="rId41" Type="http://schemas.openxmlformats.org/officeDocument/2006/relationships/font" Target="fonts/Anaheim-regular.fntdata"/><Relationship Id="rId44" Type="http://schemas.openxmlformats.org/officeDocument/2006/relationships/font" Target="fonts/Poppins-italic.fntdata"/><Relationship Id="rId43" Type="http://schemas.openxmlformats.org/officeDocument/2006/relationships/font" Target="fonts/Poppins-bold.fntdata"/><Relationship Id="rId46" Type="http://schemas.openxmlformats.org/officeDocument/2006/relationships/font" Target="fonts/LatoLight-regular.fntdata"/><Relationship Id="rId45" Type="http://schemas.openxmlformats.org/officeDocument/2006/relationships/font" Target="fonts/Poppins-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LatoLight-italic.fntdata"/><Relationship Id="rId47" Type="http://schemas.openxmlformats.org/officeDocument/2006/relationships/font" Target="fonts/LatoLight-bold.fntdata"/><Relationship Id="rId49" Type="http://schemas.openxmlformats.org/officeDocument/2006/relationships/font" Target="fonts/LatoLight-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JosefinSlab-regular.fntdata"/><Relationship Id="rId30" Type="http://schemas.openxmlformats.org/officeDocument/2006/relationships/slide" Target="slides/slide23.xml"/><Relationship Id="rId33" Type="http://schemas.openxmlformats.org/officeDocument/2006/relationships/font" Target="fonts/JosefinSlab-italic.fntdata"/><Relationship Id="rId32" Type="http://schemas.openxmlformats.org/officeDocument/2006/relationships/font" Target="fonts/JosefinSlab-bold.fntdata"/><Relationship Id="rId35" Type="http://schemas.openxmlformats.org/officeDocument/2006/relationships/font" Target="fonts/Anton-regular.fntdata"/><Relationship Id="rId34" Type="http://schemas.openxmlformats.org/officeDocument/2006/relationships/font" Target="fonts/JosefinSlab-boldItalic.fntdata"/><Relationship Id="rId37" Type="http://schemas.openxmlformats.org/officeDocument/2006/relationships/font" Target="fonts/ProximaNova-regular.fntdata"/><Relationship Id="rId36" Type="http://schemas.openxmlformats.org/officeDocument/2006/relationships/font" Target="fonts/Staatliches-regular.fntdata"/><Relationship Id="rId39" Type="http://schemas.openxmlformats.org/officeDocument/2006/relationships/font" Target="fonts/ProximaNova-italic.fntdata"/><Relationship Id="rId38" Type="http://schemas.openxmlformats.org/officeDocument/2006/relationships/font" Target="fonts/ProximaNova-bold.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JosefinSans-regular.fntdata"/><Relationship Id="rId50" Type="http://schemas.openxmlformats.org/officeDocument/2006/relationships/font" Target="fonts/Abel-regular.fntdata"/><Relationship Id="rId53" Type="http://schemas.openxmlformats.org/officeDocument/2006/relationships/font" Target="fonts/JosefinSans-italic.fntdata"/><Relationship Id="rId52" Type="http://schemas.openxmlformats.org/officeDocument/2006/relationships/font" Target="fonts/JosefinSans-bold.fntdata"/><Relationship Id="rId11" Type="http://schemas.openxmlformats.org/officeDocument/2006/relationships/slide" Target="slides/slide4.xml"/><Relationship Id="rId55" Type="http://schemas.openxmlformats.org/officeDocument/2006/relationships/font" Target="fonts/ProximaNovaSemibold-regular.fntdata"/><Relationship Id="rId10" Type="http://schemas.openxmlformats.org/officeDocument/2006/relationships/slide" Target="slides/slide3.xml"/><Relationship Id="rId54" Type="http://schemas.openxmlformats.org/officeDocument/2006/relationships/font" Target="fonts/JosefinSans-boldItalic.fntdata"/><Relationship Id="rId13" Type="http://schemas.openxmlformats.org/officeDocument/2006/relationships/slide" Target="slides/slide6.xml"/><Relationship Id="rId57" Type="http://schemas.openxmlformats.org/officeDocument/2006/relationships/font" Target="fonts/ProximaNovaSemibold-boldItalic.fntdata"/><Relationship Id="rId12" Type="http://schemas.openxmlformats.org/officeDocument/2006/relationships/slide" Target="slides/slide5.xml"/><Relationship Id="rId56" Type="http://schemas.openxmlformats.org/officeDocument/2006/relationships/font" Target="fonts/ProximaNovaSemibold-bold.fntdata"/><Relationship Id="rId15" Type="http://schemas.openxmlformats.org/officeDocument/2006/relationships/slide" Target="slides/slide8.xml"/><Relationship Id="rId59" Type="http://customschemas.google.com/relationships/presentationmetadata" Target="metadata"/><Relationship Id="rId14" Type="http://schemas.openxmlformats.org/officeDocument/2006/relationships/slide" Target="slides/slide7.xml"/><Relationship Id="rId58" Type="http://schemas.openxmlformats.org/officeDocument/2006/relationships/font" Target="fonts/UnicaOne-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 name="Google Shape;51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Google Shape;630;g85556218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g85556218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Google Shape;638;g855562187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g855562187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5" name="Shape 645"/>
        <p:cNvGrpSpPr/>
        <p:nvPr/>
      </p:nvGrpSpPr>
      <p:grpSpPr>
        <a:xfrm>
          <a:off x="0" y="0"/>
          <a:ext cx="0" cy="0"/>
          <a:chOff x="0" y="0"/>
          <a:chExt cx="0" cy="0"/>
        </a:xfrm>
      </p:grpSpPr>
      <p:sp>
        <p:nvSpPr>
          <p:cNvPr id="646" name="Google Shape;646;g855562187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g855562187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3" name="Shape 653"/>
        <p:cNvGrpSpPr/>
        <p:nvPr/>
      </p:nvGrpSpPr>
      <p:grpSpPr>
        <a:xfrm>
          <a:off x="0" y="0"/>
          <a:ext cx="0" cy="0"/>
          <a:chOff x="0" y="0"/>
          <a:chExt cx="0" cy="0"/>
        </a:xfrm>
      </p:grpSpPr>
      <p:sp>
        <p:nvSpPr>
          <p:cNvPr id="654" name="Google Shape;654;g855562187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g855562187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1" name="Shape 661"/>
        <p:cNvGrpSpPr/>
        <p:nvPr/>
      </p:nvGrpSpPr>
      <p:grpSpPr>
        <a:xfrm>
          <a:off x="0" y="0"/>
          <a:ext cx="0" cy="0"/>
          <a:chOff x="0" y="0"/>
          <a:chExt cx="0" cy="0"/>
        </a:xfrm>
      </p:grpSpPr>
      <p:sp>
        <p:nvSpPr>
          <p:cNvPr id="662" name="Google Shape;662;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3" name="Google Shape;663;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2" name="Shape 682"/>
        <p:cNvGrpSpPr/>
        <p:nvPr/>
      </p:nvGrpSpPr>
      <p:grpSpPr>
        <a:xfrm>
          <a:off x="0" y="0"/>
          <a:ext cx="0" cy="0"/>
          <a:chOff x="0" y="0"/>
          <a:chExt cx="0" cy="0"/>
        </a:xfrm>
      </p:grpSpPr>
      <p:sp>
        <p:nvSpPr>
          <p:cNvPr id="683" name="Google Shape;683;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g8555621870_1_4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5" name="Google Shape;705;g8555621870_1_4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7" name="Shape 717"/>
        <p:cNvGrpSpPr/>
        <p:nvPr/>
      </p:nvGrpSpPr>
      <p:grpSpPr>
        <a:xfrm>
          <a:off x="0" y="0"/>
          <a:ext cx="0" cy="0"/>
          <a:chOff x="0" y="0"/>
          <a:chExt cx="0" cy="0"/>
        </a:xfrm>
      </p:grpSpPr>
      <p:sp>
        <p:nvSpPr>
          <p:cNvPr id="718" name="Google Shape;718;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9" name="Google Shape;719;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SLIDE">
  <p:cSld name="CUSTOM_7">
    <p:spTree>
      <p:nvGrpSpPr>
        <p:cNvPr id="8" name="Shape 8"/>
        <p:cNvGrpSpPr/>
        <p:nvPr/>
      </p:nvGrpSpPr>
      <p:grpSpPr>
        <a:xfrm>
          <a:off x="0" y="0"/>
          <a:ext cx="0" cy="0"/>
          <a:chOff x="0" y="0"/>
          <a:chExt cx="0" cy="0"/>
        </a:xfrm>
      </p:grpSpPr>
      <p:sp>
        <p:nvSpPr>
          <p:cNvPr id="9" name="Google Shape;9;p52"/>
          <p:cNvSpPr txBox="1"/>
          <p:nvPr>
            <p:ph type="ctrTitle"/>
          </p:nvPr>
        </p:nvSpPr>
        <p:spPr>
          <a:xfrm>
            <a:off x="833000" y="1050513"/>
            <a:ext cx="3248400" cy="2419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CBF4A"/>
              </a:buClr>
              <a:buSzPts val="3600"/>
              <a:buNone/>
              <a:defRPr b="0" sz="5400">
                <a:latin typeface="Staatliches"/>
                <a:ea typeface="Staatliches"/>
                <a:cs typeface="Staatliches"/>
                <a:sym typeface="Staatliches"/>
              </a:defRPr>
            </a:lvl1pPr>
            <a:lvl2pPr lvl="1" algn="ctr">
              <a:lnSpc>
                <a:spcPct val="100000"/>
              </a:lnSpc>
              <a:spcBef>
                <a:spcPts val="0"/>
              </a:spcBef>
              <a:spcAft>
                <a:spcPts val="0"/>
              </a:spcAft>
              <a:buClr>
                <a:srgbClr val="FCBF4A"/>
              </a:buClr>
              <a:buSzPts val="5200"/>
              <a:buNone/>
              <a:defRPr sz="5200">
                <a:solidFill>
                  <a:srgbClr val="FCBF4A"/>
                </a:solidFill>
              </a:defRPr>
            </a:lvl2pPr>
            <a:lvl3pPr lvl="2" algn="ctr">
              <a:lnSpc>
                <a:spcPct val="100000"/>
              </a:lnSpc>
              <a:spcBef>
                <a:spcPts val="0"/>
              </a:spcBef>
              <a:spcAft>
                <a:spcPts val="0"/>
              </a:spcAft>
              <a:buClr>
                <a:srgbClr val="FCBF4A"/>
              </a:buClr>
              <a:buSzPts val="5200"/>
              <a:buNone/>
              <a:defRPr sz="5200">
                <a:solidFill>
                  <a:srgbClr val="FCBF4A"/>
                </a:solidFill>
              </a:defRPr>
            </a:lvl3pPr>
            <a:lvl4pPr lvl="3" algn="ctr">
              <a:lnSpc>
                <a:spcPct val="100000"/>
              </a:lnSpc>
              <a:spcBef>
                <a:spcPts val="0"/>
              </a:spcBef>
              <a:spcAft>
                <a:spcPts val="0"/>
              </a:spcAft>
              <a:buClr>
                <a:srgbClr val="FCBF4A"/>
              </a:buClr>
              <a:buSzPts val="5200"/>
              <a:buNone/>
              <a:defRPr sz="5200">
                <a:solidFill>
                  <a:srgbClr val="FCBF4A"/>
                </a:solidFill>
              </a:defRPr>
            </a:lvl4pPr>
            <a:lvl5pPr lvl="4" algn="ctr">
              <a:lnSpc>
                <a:spcPct val="100000"/>
              </a:lnSpc>
              <a:spcBef>
                <a:spcPts val="0"/>
              </a:spcBef>
              <a:spcAft>
                <a:spcPts val="0"/>
              </a:spcAft>
              <a:buClr>
                <a:srgbClr val="FCBF4A"/>
              </a:buClr>
              <a:buSzPts val="5200"/>
              <a:buNone/>
              <a:defRPr sz="5200">
                <a:solidFill>
                  <a:srgbClr val="FCBF4A"/>
                </a:solidFill>
              </a:defRPr>
            </a:lvl5pPr>
            <a:lvl6pPr lvl="5" algn="ctr">
              <a:lnSpc>
                <a:spcPct val="100000"/>
              </a:lnSpc>
              <a:spcBef>
                <a:spcPts val="0"/>
              </a:spcBef>
              <a:spcAft>
                <a:spcPts val="0"/>
              </a:spcAft>
              <a:buClr>
                <a:srgbClr val="FCBF4A"/>
              </a:buClr>
              <a:buSzPts val="5200"/>
              <a:buNone/>
              <a:defRPr sz="5200">
                <a:solidFill>
                  <a:srgbClr val="FCBF4A"/>
                </a:solidFill>
              </a:defRPr>
            </a:lvl6pPr>
            <a:lvl7pPr lvl="6" algn="ctr">
              <a:lnSpc>
                <a:spcPct val="100000"/>
              </a:lnSpc>
              <a:spcBef>
                <a:spcPts val="0"/>
              </a:spcBef>
              <a:spcAft>
                <a:spcPts val="0"/>
              </a:spcAft>
              <a:buClr>
                <a:srgbClr val="FCBF4A"/>
              </a:buClr>
              <a:buSzPts val="5200"/>
              <a:buNone/>
              <a:defRPr sz="5200">
                <a:solidFill>
                  <a:srgbClr val="FCBF4A"/>
                </a:solidFill>
              </a:defRPr>
            </a:lvl7pPr>
            <a:lvl8pPr lvl="7" algn="ctr">
              <a:lnSpc>
                <a:spcPct val="100000"/>
              </a:lnSpc>
              <a:spcBef>
                <a:spcPts val="0"/>
              </a:spcBef>
              <a:spcAft>
                <a:spcPts val="0"/>
              </a:spcAft>
              <a:buClr>
                <a:srgbClr val="FCBF4A"/>
              </a:buClr>
              <a:buSzPts val="5200"/>
              <a:buNone/>
              <a:defRPr sz="5200">
                <a:solidFill>
                  <a:srgbClr val="FCBF4A"/>
                </a:solidFill>
              </a:defRPr>
            </a:lvl8pPr>
            <a:lvl9pPr lvl="8" algn="ctr">
              <a:lnSpc>
                <a:spcPct val="100000"/>
              </a:lnSpc>
              <a:spcBef>
                <a:spcPts val="0"/>
              </a:spcBef>
              <a:spcAft>
                <a:spcPts val="0"/>
              </a:spcAft>
              <a:buClr>
                <a:srgbClr val="FCBF4A"/>
              </a:buClr>
              <a:buSzPts val="5200"/>
              <a:buNone/>
              <a:defRPr sz="5200">
                <a:solidFill>
                  <a:srgbClr val="FCBF4A"/>
                </a:solidFill>
              </a:defRPr>
            </a:lvl9pPr>
          </a:lstStyle>
          <a:p/>
        </p:txBody>
      </p:sp>
      <p:sp>
        <p:nvSpPr>
          <p:cNvPr id="10" name="Google Shape;10;p52"/>
          <p:cNvSpPr txBox="1"/>
          <p:nvPr>
            <p:ph idx="1" type="subTitle"/>
          </p:nvPr>
        </p:nvSpPr>
        <p:spPr>
          <a:xfrm>
            <a:off x="833000" y="3299563"/>
            <a:ext cx="3326700" cy="321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CBF4A"/>
              </a:buClr>
              <a:buSzPts val="1400"/>
              <a:buNone/>
              <a:defRPr>
                <a:latin typeface="Anaheim"/>
                <a:ea typeface="Anaheim"/>
                <a:cs typeface="Anaheim"/>
                <a:sym typeface="Anaheim"/>
              </a:defRPr>
            </a:lvl1pPr>
            <a:lvl2pPr lvl="1"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2pPr>
            <a:lvl3pPr lvl="2"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3pPr>
            <a:lvl4pPr lvl="3"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4pPr>
            <a:lvl5pPr lvl="4"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5pPr>
            <a:lvl6pPr lvl="5"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6pPr>
            <a:lvl7pPr lvl="6"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7pPr>
            <a:lvl8pPr lvl="7"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8pPr>
            <a:lvl9pPr lvl="8"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X COLUMNS">
  <p:cSld name="CUSTOM_6_1_1_2_1_1_1">
    <p:spTree>
      <p:nvGrpSpPr>
        <p:cNvPr id="58" name="Shape 58"/>
        <p:cNvGrpSpPr/>
        <p:nvPr/>
      </p:nvGrpSpPr>
      <p:grpSpPr>
        <a:xfrm>
          <a:off x="0" y="0"/>
          <a:ext cx="0" cy="0"/>
          <a:chOff x="0" y="0"/>
          <a:chExt cx="0" cy="0"/>
        </a:xfrm>
      </p:grpSpPr>
      <p:sp>
        <p:nvSpPr>
          <p:cNvPr id="59" name="Google Shape;59;p63"/>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63"/>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63"/>
          <p:cNvSpPr txBox="1"/>
          <p:nvPr>
            <p:ph type="ctrTitle"/>
          </p:nvPr>
        </p:nvSpPr>
        <p:spPr>
          <a:xfrm>
            <a:off x="5180650" y="457300"/>
            <a:ext cx="3194700" cy="481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2D406A"/>
              </a:buClr>
              <a:buSzPts val="2400"/>
              <a:buNone/>
              <a:defRPr b="0" sz="1800">
                <a:latin typeface="Staatliches"/>
                <a:ea typeface="Staatliches"/>
                <a:cs typeface="Staatliches"/>
                <a:sym typeface="Staatliches"/>
              </a:defRPr>
            </a:lvl1pPr>
            <a:lvl2pPr lvl="1" algn="ctr">
              <a:lnSpc>
                <a:spcPct val="100000"/>
              </a:lnSpc>
              <a:spcBef>
                <a:spcPts val="0"/>
              </a:spcBef>
              <a:spcAft>
                <a:spcPts val="0"/>
              </a:spcAft>
              <a:buClr>
                <a:srgbClr val="338987"/>
              </a:buClr>
              <a:buSzPts val="1800"/>
              <a:buNone/>
              <a:defRPr b="0" sz="1800">
                <a:solidFill>
                  <a:srgbClr val="338987"/>
                </a:solidFill>
              </a:defRPr>
            </a:lvl2pPr>
            <a:lvl3pPr lvl="2" algn="ctr">
              <a:lnSpc>
                <a:spcPct val="100000"/>
              </a:lnSpc>
              <a:spcBef>
                <a:spcPts val="0"/>
              </a:spcBef>
              <a:spcAft>
                <a:spcPts val="0"/>
              </a:spcAft>
              <a:buClr>
                <a:srgbClr val="338987"/>
              </a:buClr>
              <a:buSzPts val="1800"/>
              <a:buNone/>
              <a:defRPr b="0" sz="1800">
                <a:solidFill>
                  <a:srgbClr val="338987"/>
                </a:solidFill>
              </a:defRPr>
            </a:lvl3pPr>
            <a:lvl4pPr lvl="3" algn="ctr">
              <a:lnSpc>
                <a:spcPct val="100000"/>
              </a:lnSpc>
              <a:spcBef>
                <a:spcPts val="0"/>
              </a:spcBef>
              <a:spcAft>
                <a:spcPts val="0"/>
              </a:spcAft>
              <a:buClr>
                <a:srgbClr val="338987"/>
              </a:buClr>
              <a:buSzPts val="1800"/>
              <a:buNone/>
              <a:defRPr b="0" sz="1800">
                <a:solidFill>
                  <a:srgbClr val="338987"/>
                </a:solidFill>
              </a:defRPr>
            </a:lvl4pPr>
            <a:lvl5pPr lvl="4" algn="ctr">
              <a:lnSpc>
                <a:spcPct val="100000"/>
              </a:lnSpc>
              <a:spcBef>
                <a:spcPts val="0"/>
              </a:spcBef>
              <a:spcAft>
                <a:spcPts val="0"/>
              </a:spcAft>
              <a:buClr>
                <a:srgbClr val="338987"/>
              </a:buClr>
              <a:buSzPts val="1800"/>
              <a:buNone/>
              <a:defRPr b="0" sz="1800">
                <a:solidFill>
                  <a:srgbClr val="338987"/>
                </a:solidFill>
              </a:defRPr>
            </a:lvl5pPr>
            <a:lvl6pPr lvl="5" algn="ctr">
              <a:lnSpc>
                <a:spcPct val="100000"/>
              </a:lnSpc>
              <a:spcBef>
                <a:spcPts val="0"/>
              </a:spcBef>
              <a:spcAft>
                <a:spcPts val="0"/>
              </a:spcAft>
              <a:buClr>
                <a:srgbClr val="338987"/>
              </a:buClr>
              <a:buSzPts val="1800"/>
              <a:buNone/>
              <a:defRPr b="0" sz="1800">
                <a:solidFill>
                  <a:srgbClr val="338987"/>
                </a:solidFill>
              </a:defRPr>
            </a:lvl6pPr>
            <a:lvl7pPr lvl="6" algn="ctr">
              <a:lnSpc>
                <a:spcPct val="100000"/>
              </a:lnSpc>
              <a:spcBef>
                <a:spcPts val="0"/>
              </a:spcBef>
              <a:spcAft>
                <a:spcPts val="0"/>
              </a:spcAft>
              <a:buClr>
                <a:srgbClr val="338987"/>
              </a:buClr>
              <a:buSzPts val="1800"/>
              <a:buNone/>
              <a:defRPr b="0" sz="1800">
                <a:solidFill>
                  <a:srgbClr val="338987"/>
                </a:solidFill>
              </a:defRPr>
            </a:lvl7pPr>
            <a:lvl8pPr lvl="7" algn="ctr">
              <a:lnSpc>
                <a:spcPct val="100000"/>
              </a:lnSpc>
              <a:spcBef>
                <a:spcPts val="0"/>
              </a:spcBef>
              <a:spcAft>
                <a:spcPts val="0"/>
              </a:spcAft>
              <a:buClr>
                <a:srgbClr val="338987"/>
              </a:buClr>
              <a:buSzPts val="1800"/>
              <a:buNone/>
              <a:defRPr b="0" sz="1800">
                <a:solidFill>
                  <a:srgbClr val="338987"/>
                </a:solidFill>
              </a:defRPr>
            </a:lvl8pPr>
            <a:lvl9pPr lvl="8" algn="ctr">
              <a:lnSpc>
                <a:spcPct val="100000"/>
              </a:lnSpc>
              <a:spcBef>
                <a:spcPts val="0"/>
              </a:spcBef>
              <a:spcAft>
                <a:spcPts val="0"/>
              </a:spcAft>
              <a:buClr>
                <a:srgbClr val="338987"/>
              </a:buClr>
              <a:buSzPts val="1800"/>
              <a:buNone/>
              <a:defRPr b="0" sz="1800">
                <a:solidFill>
                  <a:srgbClr val="338987"/>
                </a:solidFill>
              </a:defRPr>
            </a:lvl9pPr>
          </a:lstStyle>
          <a:p/>
        </p:txBody>
      </p:sp>
      <p:sp>
        <p:nvSpPr>
          <p:cNvPr id="62" name="Google Shape;62;p63"/>
          <p:cNvSpPr txBox="1"/>
          <p:nvPr>
            <p:ph idx="2" type="title"/>
          </p:nvPr>
        </p:nvSpPr>
        <p:spPr>
          <a:xfrm>
            <a:off x="967226" y="1988923"/>
            <a:ext cx="18414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i="0" sz="12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63" name="Google Shape;63;p63"/>
          <p:cNvSpPr txBox="1"/>
          <p:nvPr>
            <p:ph idx="1" type="subTitle"/>
          </p:nvPr>
        </p:nvSpPr>
        <p:spPr>
          <a:xfrm>
            <a:off x="783450" y="2437350"/>
            <a:ext cx="2210700" cy="3489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200"/>
              <a:buNone/>
              <a:defRPr sz="1000"/>
            </a:lvl1pPr>
            <a:lvl2pPr lvl="1" algn="ctr">
              <a:lnSpc>
                <a:spcPct val="115000"/>
              </a:lnSpc>
              <a:spcBef>
                <a:spcPts val="1600"/>
              </a:spcBef>
              <a:spcAft>
                <a:spcPts val="0"/>
              </a:spcAft>
              <a:buSzPts val="1200"/>
              <a:buNone/>
              <a:defRPr sz="1000"/>
            </a:lvl2pPr>
            <a:lvl3pPr lvl="2" algn="ctr">
              <a:lnSpc>
                <a:spcPct val="115000"/>
              </a:lnSpc>
              <a:spcBef>
                <a:spcPts val="1600"/>
              </a:spcBef>
              <a:spcAft>
                <a:spcPts val="0"/>
              </a:spcAft>
              <a:buSzPts val="1200"/>
              <a:buNone/>
              <a:defRPr sz="1000"/>
            </a:lvl3pPr>
            <a:lvl4pPr lvl="3" algn="ctr">
              <a:lnSpc>
                <a:spcPct val="115000"/>
              </a:lnSpc>
              <a:spcBef>
                <a:spcPts val="1600"/>
              </a:spcBef>
              <a:spcAft>
                <a:spcPts val="0"/>
              </a:spcAft>
              <a:buSzPts val="1200"/>
              <a:buNone/>
              <a:defRPr sz="1000"/>
            </a:lvl4pPr>
            <a:lvl5pPr lvl="4" algn="ctr">
              <a:lnSpc>
                <a:spcPct val="115000"/>
              </a:lnSpc>
              <a:spcBef>
                <a:spcPts val="1600"/>
              </a:spcBef>
              <a:spcAft>
                <a:spcPts val="0"/>
              </a:spcAft>
              <a:buSzPts val="1200"/>
              <a:buNone/>
              <a:defRPr sz="1000"/>
            </a:lvl5pPr>
            <a:lvl6pPr lvl="5" algn="ctr">
              <a:lnSpc>
                <a:spcPct val="115000"/>
              </a:lnSpc>
              <a:spcBef>
                <a:spcPts val="1600"/>
              </a:spcBef>
              <a:spcAft>
                <a:spcPts val="0"/>
              </a:spcAft>
              <a:buSzPts val="1200"/>
              <a:buNone/>
              <a:defRPr sz="1000"/>
            </a:lvl6pPr>
            <a:lvl7pPr lvl="6" algn="ctr">
              <a:lnSpc>
                <a:spcPct val="115000"/>
              </a:lnSpc>
              <a:spcBef>
                <a:spcPts val="1600"/>
              </a:spcBef>
              <a:spcAft>
                <a:spcPts val="0"/>
              </a:spcAft>
              <a:buSzPts val="1200"/>
              <a:buNone/>
              <a:defRPr sz="1000"/>
            </a:lvl7pPr>
            <a:lvl8pPr lvl="7" algn="ctr">
              <a:lnSpc>
                <a:spcPct val="115000"/>
              </a:lnSpc>
              <a:spcBef>
                <a:spcPts val="1600"/>
              </a:spcBef>
              <a:spcAft>
                <a:spcPts val="0"/>
              </a:spcAft>
              <a:buSzPts val="1200"/>
              <a:buNone/>
              <a:defRPr sz="1000"/>
            </a:lvl8pPr>
            <a:lvl9pPr lvl="8" algn="ctr">
              <a:lnSpc>
                <a:spcPct val="115000"/>
              </a:lnSpc>
              <a:spcBef>
                <a:spcPts val="1600"/>
              </a:spcBef>
              <a:spcAft>
                <a:spcPts val="1600"/>
              </a:spcAft>
              <a:buSzPts val="1200"/>
              <a:buNone/>
              <a:defRPr sz="1000"/>
            </a:lvl9pPr>
          </a:lstStyle>
          <a:p/>
        </p:txBody>
      </p:sp>
      <p:sp>
        <p:nvSpPr>
          <p:cNvPr id="64" name="Google Shape;64;p63"/>
          <p:cNvSpPr txBox="1"/>
          <p:nvPr>
            <p:ph idx="3" type="title"/>
          </p:nvPr>
        </p:nvSpPr>
        <p:spPr>
          <a:xfrm>
            <a:off x="6336924" y="1988923"/>
            <a:ext cx="18414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i="0" sz="12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65" name="Google Shape;65;p63"/>
          <p:cNvSpPr txBox="1"/>
          <p:nvPr>
            <p:ph idx="4" type="subTitle"/>
          </p:nvPr>
        </p:nvSpPr>
        <p:spPr>
          <a:xfrm>
            <a:off x="6153025" y="2437350"/>
            <a:ext cx="2210700" cy="3489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200"/>
              <a:buNone/>
              <a:defRPr sz="1000"/>
            </a:lvl1pPr>
            <a:lvl2pPr lvl="1" algn="ctr">
              <a:lnSpc>
                <a:spcPct val="115000"/>
              </a:lnSpc>
              <a:spcBef>
                <a:spcPts val="1600"/>
              </a:spcBef>
              <a:spcAft>
                <a:spcPts val="0"/>
              </a:spcAft>
              <a:buSzPts val="1200"/>
              <a:buNone/>
              <a:defRPr sz="1000"/>
            </a:lvl2pPr>
            <a:lvl3pPr lvl="2" algn="ctr">
              <a:lnSpc>
                <a:spcPct val="115000"/>
              </a:lnSpc>
              <a:spcBef>
                <a:spcPts val="1600"/>
              </a:spcBef>
              <a:spcAft>
                <a:spcPts val="0"/>
              </a:spcAft>
              <a:buSzPts val="1200"/>
              <a:buNone/>
              <a:defRPr sz="1000"/>
            </a:lvl3pPr>
            <a:lvl4pPr lvl="3" algn="ctr">
              <a:lnSpc>
                <a:spcPct val="115000"/>
              </a:lnSpc>
              <a:spcBef>
                <a:spcPts val="1600"/>
              </a:spcBef>
              <a:spcAft>
                <a:spcPts val="0"/>
              </a:spcAft>
              <a:buSzPts val="1200"/>
              <a:buNone/>
              <a:defRPr sz="1000"/>
            </a:lvl4pPr>
            <a:lvl5pPr lvl="4" algn="ctr">
              <a:lnSpc>
                <a:spcPct val="115000"/>
              </a:lnSpc>
              <a:spcBef>
                <a:spcPts val="1600"/>
              </a:spcBef>
              <a:spcAft>
                <a:spcPts val="0"/>
              </a:spcAft>
              <a:buSzPts val="1200"/>
              <a:buNone/>
              <a:defRPr sz="1000"/>
            </a:lvl5pPr>
            <a:lvl6pPr lvl="5" algn="ctr">
              <a:lnSpc>
                <a:spcPct val="115000"/>
              </a:lnSpc>
              <a:spcBef>
                <a:spcPts val="1600"/>
              </a:spcBef>
              <a:spcAft>
                <a:spcPts val="0"/>
              </a:spcAft>
              <a:buSzPts val="1200"/>
              <a:buNone/>
              <a:defRPr sz="1000"/>
            </a:lvl6pPr>
            <a:lvl7pPr lvl="6" algn="ctr">
              <a:lnSpc>
                <a:spcPct val="115000"/>
              </a:lnSpc>
              <a:spcBef>
                <a:spcPts val="1600"/>
              </a:spcBef>
              <a:spcAft>
                <a:spcPts val="0"/>
              </a:spcAft>
              <a:buSzPts val="1200"/>
              <a:buNone/>
              <a:defRPr sz="1000"/>
            </a:lvl7pPr>
            <a:lvl8pPr lvl="7" algn="ctr">
              <a:lnSpc>
                <a:spcPct val="115000"/>
              </a:lnSpc>
              <a:spcBef>
                <a:spcPts val="1600"/>
              </a:spcBef>
              <a:spcAft>
                <a:spcPts val="0"/>
              </a:spcAft>
              <a:buSzPts val="1200"/>
              <a:buNone/>
              <a:defRPr sz="1000"/>
            </a:lvl8pPr>
            <a:lvl9pPr lvl="8" algn="ctr">
              <a:lnSpc>
                <a:spcPct val="115000"/>
              </a:lnSpc>
              <a:spcBef>
                <a:spcPts val="1600"/>
              </a:spcBef>
              <a:spcAft>
                <a:spcPts val="1600"/>
              </a:spcAft>
              <a:buSzPts val="1200"/>
              <a:buNone/>
              <a:defRPr sz="1000"/>
            </a:lvl9pPr>
          </a:lstStyle>
          <a:p/>
        </p:txBody>
      </p:sp>
      <p:sp>
        <p:nvSpPr>
          <p:cNvPr id="66" name="Google Shape;66;p63"/>
          <p:cNvSpPr txBox="1"/>
          <p:nvPr>
            <p:ph idx="5" type="title"/>
          </p:nvPr>
        </p:nvSpPr>
        <p:spPr>
          <a:xfrm>
            <a:off x="3651738" y="3600498"/>
            <a:ext cx="18414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i="0" sz="12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67" name="Google Shape;67;p63"/>
          <p:cNvSpPr txBox="1"/>
          <p:nvPr>
            <p:ph idx="6" type="subTitle"/>
          </p:nvPr>
        </p:nvSpPr>
        <p:spPr>
          <a:xfrm>
            <a:off x="3467027" y="4048925"/>
            <a:ext cx="2210700" cy="3489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200"/>
              <a:buNone/>
              <a:defRPr sz="1000"/>
            </a:lvl1pPr>
            <a:lvl2pPr lvl="1" algn="ctr">
              <a:lnSpc>
                <a:spcPct val="115000"/>
              </a:lnSpc>
              <a:spcBef>
                <a:spcPts val="1600"/>
              </a:spcBef>
              <a:spcAft>
                <a:spcPts val="0"/>
              </a:spcAft>
              <a:buSzPts val="1200"/>
              <a:buNone/>
              <a:defRPr sz="1000"/>
            </a:lvl2pPr>
            <a:lvl3pPr lvl="2" algn="ctr">
              <a:lnSpc>
                <a:spcPct val="115000"/>
              </a:lnSpc>
              <a:spcBef>
                <a:spcPts val="1600"/>
              </a:spcBef>
              <a:spcAft>
                <a:spcPts val="0"/>
              </a:spcAft>
              <a:buSzPts val="1200"/>
              <a:buNone/>
              <a:defRPr sz="1000"/>
            </a:lvl3pPr>
            <a:lvl4pPr lvl="3" algn="ctr">
              <a:lnSpc>
                <a:spcPct val="115000"/>
              </a:lnSpc>
              <a:spcBef>
                <a:spcPts val="1600"/>
              </a:spcBef>
              <a:spcAft>
                <a:spcPts val="0"/>
              </a:spcAft>
              <a:buSzPts val="1200"/>
              <a:buNone/>
              <a:defRPr sz="1000"/>
            </a:lvl4pPr>
            <a:lvl5pPr lvl="4" algn="ctr">
              <a:lnSpc>
                <a:spcPct val="115000"/>
              </a:lnSpc>
              <a:spcBef>
                <a:spcPts val="1600"/>
              </a:spcBef>
              <a:spcAft>
                <a:spcPts val="0"/>
              </a:spcAft>
              <a:buSzPts val="1200"/>
              <a:buNone/>
              <a:defRPr sz="1000"/>
            </a:lvl5pPr>
            <a:lvl6pPr lvl="5" algn="ctr">
              <a:lnSpc>
                <a:spcPct val="115000"/>
              </a:lnSpc>
              <a:spcBef>
                <a:spcPts val="1600"/>
              </a:spcBef>
              <a:spcAft>
                <a:spcPts val="0"/>
              </a:spcAft>
              <a:buSzPts val="1200"/>
              <a:buNone/>
              <a:defRPr sz="1000"/>
            </a:lvl6pPr>
            <a:lvl7pPr lvl="6" algn="ctr">
              <a:lnSpc>
                <a:spcPct val="115000"/>
              </a:lnSpc>
              <a:spcBef>
                <a:spcPts val="1600"/>
              </a:spcBef>
              <a:spcAft>
                <a:spcPts val="0"/>
              </a:spcAft>
              <a:buSzPts val="1200"/>
              <a:buNone/>
              <a:defRPr sz="1000"/>
            </a:lvl7pPr>
            <a:lvl8pPr lvl="7" algn="ctr">
              <a:lnSpc>
                <a:spcPct val="115000"/>
              </a:lnSpc>
              <a:spcBef>
                <a:spcPts val="1600"/>
              </a:spcBef>
              <a:spcAft>
                <a:spcPts val="0"/>
              </a:spcAft>
              <a:buSzPts val="1200"/>
              <a:buNone/>
              <a:defRPr sz="1000"/>
            </a:lvl8pPr>
            <a:lvl9pPr lvl="8" algn="ctr">
              <a:lnSpc>
                <a:spcPct val="115000"/>
              </a:lnSpc>
              <a:spcBef>
                <a:spcPts val="1600"/>
              </a:spcBef>
              <a:spcAft>
                <a:spcPts val="1600"/>
              </a:spcAft>
              <a:buSzPts val="1200"/>
              <a:buNone/>
              <a:defRPr sz="1000"/>
            </a:lvl9pPr>
          </a:lstStyle>
          <a:p/>
        </p:txBody>
      </p:sp>
      <p:sp>
        <p:nvSpPr>
          <p:cNvPr id="68" name="Google Shape;68;p63"/>
          <p:cNvSpPr txBox="1"/>
          <p:nvPr>
            <p:ph idx="7" type="title"/>
          </p:nvPr>
        </p:nvSpPr>
        <p:spPr>
          <a:xfrm>
            <a:off x="3651738" y="1988923"/>
            <a:ext cx="18414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i="0" sz="12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69" name="Google Shape;69;p63"/>
          <p:cNvSpPr txBox="1"/>
          <p:nvPr>
            <p:ph idx="8" type="subTitle"/>
          </p:nvPr>
        </p:nvSpPr>
        <p:spPr>
          <a:xfrm>
            <a:off x="3467027" y="2437350"/>
            <a:ext cx="2210700" cy="3489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200"/>
              <a:buNone/>
              <a:defRPr sz="1000"/>
            </a:lvl1pPr>
            <a:lvl2pPr lvl="1" algn="ctr">
              <a:lnSpc>
                <a:spcPct val="115000"/>
              </a:lnSpc>
              <a:spcBef>
                <a:spcPts val="1600"/>
              </a:spcBef>
              <a:spcAft>
                <a:spcPts val="0"/>
              </a:spcAft>
              <a:buSzPts val="1200"/>
              <a:buNone/>
              <a:defRPr sz="1000"/>
            </a:lvl2pPr>
            <a:lvl3pPr lvl="2" algn="ctr">
              <a:lnSpc>
                <a:spcPct val="115000"/>
              </a:lnSpc>
              <a:spcBef>
                <a:spcPts val="1600"/>
              </a:spcBef>
              <a:spcAft>
                <a:spcPts val="0"/>
              </a:spcAft>
              <a:buSzPts val="1200"/>
              <a:buNone/>
              <a:defRPr sz="1000"/>
            </a:lvl3pPr>
            <a:lvl4pPr lvl="3" algn="ctr">
              <a:lnSpc>
                <a:spcPct val="115000"/>
              </a:lnSpc>
              <a:spcBef>
                <a:spcPts val="1600"/>
              </a:spcBef>
              <a:spcAft>
                <a:spcPts val="0"/>
              </a:spcAft>
              <a:buSzPts val="1200"/>
              <a:buNone/>
              <a:defRPr sz="1000"/>
            </a:lvl4pPr>
            <a:lvl5pPr lvl="4" algn="ctr">
              <a:lnSpc>
                <a:spcPct val="115000"/>
              </a:lnSpc>
              <a:spcBef>
                <a:spcPts val="1600"/>
              </a:spcBef>
              <a:spcAft>
                <a:spcPts val="0"/>
              </a:spcAft>
              <a:buSzPts val="1200"/>
              <a:buNone/>
              <a:defRPr sz="1000"/>
            </a:lvl5pPr>
            <a:lvl6pPr lvl="5" algn="ctr">
              <a:lnSpc>
                <a:spcPct val="115000"/>
              </a:lnSpc>
              <a:spcBef>
                <a:spcPts val="1600"/>
              </a:spcBef>
              <a:spcAft>
                <a:spcPts val="0"/>
              </a:spcAft>
              <a:buSzPts val="1200"/>
              <a:buNone/>
              <a:defRPr sz="1000"/>
            </a:lvl6pPr>
            <a:lvl7pPr lvl="6" algn="ctr">
              <a:lnSpc>
                <a:spcPct val="115000"/>
              </a:lnSpc>
              <a:spcBef>
                <a:spcPts val="1600"/>
              </a:spcBef>
              <a:spcAft>
                <a:spcPts val="0"/>
              </a:spcAft>
              <a:buSzPts val="1200"/>
              <a:buNone/>
              <a:defRPr sz="1000"/>
            </a:lvl7pPr>
            <a:lvl8pPr lvl="7" algn="ctr">
              <a:lnSpc>
                <a:spcPct val="115000"/>
              </a:lnSpc>
              <a:spcBef>
                <a:spcPts val="1600"/>
              </a:spcBef>
              <a:spcAft>
                <a:spcPts val="0"/>
              </a:spcAft>
              <a:buSzPts val="1200"/>
              <a:buNone/>
              <a:defRPr sz="1000"/>
            </a:lvl8pPr>
            <a:lvl9pPr lvl="8" algn="ctr">
              <a:lnSpc>
                <a:spcPct val="115000"/>
              </a:lnSpc>
              <a:spcBef>
                <a:spcPts val="1600"/>
              </a:spcBef>
              <a:spcAft>
                <a:spcPts val="1600"/>
              </a:spcAft>
              <a:buSzPts val="1200"/>
              <a:buNone/>
              <a:defRPr sz="1000"/>
            </a:lvl9pPr>
          </a:lstStyle>
          <a:p/>
        </p:txBody>
      </p:sp>
      <p:sp>
        <p:nvSpPr>
          <p:cNvPr id="70" name="Google Shape;70;p63"/>
          <p:cNvSpPr txBox="1"/>
          <p:nvPr>
            <p:ph idx="9" type="title"/>
          </p:nvPr>
        </p:nvSpPr>
        <p:spPr>
          <a:xfrm>
            <a:off x="966788" y="3600498"/>
            <a:ext cx="18414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i="0" sz="12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71" name="Google Shape;71;p63"/>
          <p:cNvSpPr txBox="1"/>
          <p:nvPr>
            <p:ph idx="13" type="subTitle"/>
          </p:nvPr>
        </p:nvSpPr>
        <p:spPr>
          <a:xfrm>
            <a:off x="782925" y="4048925"/>
            <a:ext cx="2210700" cy="3489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200"/>
              <a:buNone/>
              <a:defRPr sz="1000"/>
            </a:lvl1pPr>
            <a:lvl2pPr lvl="1" algn="ctr">
              <a:lnSpc>
                <a:spcPct val="115000"/>
              </a:lnSpc>
              <a:spcBef>
                <a:spcPts val="1600"/>
              </a:spcBef>
              <a:spcAft>
                <a:spcPts val="0"/>
              </a:spcAft>
              <a:buSzPts val="1200"/>
              <a:buNone/>
              <a:defRPr sz="1000"/>
            </a:lvl2pPr>
            <a:lvl3pPr lvl="2" algn="ctr">
              <a:lnSpc>
                <a:spcPct val="115000"/>
              </a:lnSpc>
              <a:spcBef>
                <a:spcPts val="1600"/>
              </a:spcBef>
              <a:spcAft>
                <a:spcPts val="0"/>
              </a:spcAft>
              <a:buSzPts val="1200"/>
              <a:buNone/>
              <a:defRPr sz="1000"/>
            </a:lvl3pPr>
            <a:lvl4pPr lvl="3" algn="ctr">
              <a:lnSpc>
                <a:spcPct val="115000"/>
              </a:lnSpc>
              <a:spcBef>
                <a:spcPts val="1600"/>
              </a:spcBef>
              <a:spcAft>
                <a:spcPts val="0"/>
              </a:spcAft>
              <a:buSzPts val="1200"/>
              <a:buNone/>
              <a:defRPr sz="1000"/>
            </a:lvl4pPr>
            <a:lvl5pPr lvl="4" algn="ctr">
              <a:lnSpc>
                <a:spcPct val="115000"/>
              </a:lnSpc>
              <a:spcBef>
                <a:spcPts val="1600"/>
              </a:spcBef>
              <a:spcAft>
                <a:spcPts val="0"/>
              </a:spcAft>
              <a:buSzPts val="1200"/>
              <a:buNone/>
              <a:defRPr sz="1000"/>
            </a:lvl5pPr>
            <a:lvl6pPr lvl="5" algn="ctr">
              <a:lnSpc>
                <a:spcPct val="115000"/>
              </a:lnSpc>
              <a:spcBef>
                <a:spcPts val="1600"/>
              </a:spcBef>
              <a:spcAft>
                <a:spcPts val="0"/>
              </a:spcAft>
              <a:buSzPts val="1200"/>
              <a:buNone/>
              <a:defRPr sz="1000"/>
            </a:lvl6pPr>
            <a:lvl7pPr lvl="6" algn="ctr">
              <a:lnSpc>
                <a:spcPct val="115000"/>
              </a:lnSpc>
              <a:spcBef>
                <a:spcPts val="1600"/>
              </a:spcBef>
              <a:spcAft>
                <a:spcPts val="0"/>
              </a:spcAft>
              <a:buSzPts val="1200"/>
              <a:buNone/>
              <a:defRPr sz="1000"/>
            </a:lvl7pPr>
            <a:lvl8pPr lvl="7" algn="ctr">
              <a:lnSpc>
                <a:spcPct val="115000"/>
              </a:lnSpc>
              <a:spcBef>
                <a:spcPts val="1600"/>
              </a:spcBef>
              <a:spcAft>
                <a:spcPts val="0"/>
              </a:spcAft>
              <a:buSzPts val="1200"/>
              <a:buNone/>
              <a:defRPr sz="1000"/>
            </a:lvl8pPr>
            <a:lvl9pPr lvl="8" algn="ctr">
              <a:lnSpc>
                <a:spcPct val="115000"/>
              </a:lnSpc>
              <a:spcBef>
                <a:spcPts val="1600"/>
              </a:spcBef>
              <a:spcAft>
                <a:spcPts val="1600"/>
              </a:spcAft>
              <a:buSzPts val="1200"/>
              <a:buNone/>
              <a:defRPr sz="1000"/>
            </a:lvl9pPr>
          </a:lstStyle>
          <a:p/>
        </p:txBody>
      </p:sp>
      <p:sp>
        <p:nvSpPr>
          <p:cNvPr id="72" name="Google Shape;72;p63"/>
          <p:cNvSpPr txBox="1"/>
          <p:nvPr>
            <p:ph idx="14" type="title"/>
          </p:nvPr>
        </p:nvSpPr>
        <p:spPr>
          <a:xfrm>
            <a:off x="6336924" y="3600498"/>
            <a:ext cx="18414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i="0" sz="12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73" name="Google Shape;73;p63"/>
          <p:cNvSpPr txBox="1"/>
          <p:nvPr>
            <p:ph idx="15" type="subTitle"/>
          </p:nvPr>
        </p:nvSpPr>
        <p:spPr>
          <a:xfrm>
            <a:off x="6152275" y="4048925"/>
            <a:ext cx="2210700" cy="3489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200"/>
              <a:buNone/>
              <a:defRPr sz="1000"/>
            </a:lvl1pPr>
            <a:lvl2pPr lvl="1" algn="ctr">
              <a:lnSpc>
                <a:spcPct val="115000"/>
              </a:lnSpc>
              <a:spcBef>
                <a:spcPts val="1600"/>
              </a:spcBef>
              <a:spcAft>
                <a:spcPts val="0"/>
              </a:spcAft>
              <a:buSzPts val="1200"/>
              <a:buNone/>
              <a:defRPr sz="1000"/>
            </a:lvl2pPr>
            <a:lvl3pPr lvl="2" algn="ctr">
              <a:lnSpc>
                <a:spcPct val="115000"/>
              </a:lnSpc>
              <a:spcBef>
                <a:spcPts val="1600"/>
              </a:spcBef>
              <a:spcAft>
                <a:spcPts val="0"/>
              </a:spcAft>
              <a:buSzPts val="1200"/>
              <a:buNone/>
              <a:defRPr sz="1000"/>
            </a:lvl3pPr>
            <a:lvl4pPr lvl="3" algn="ctr">
              <a:lnSpc>
                <a:spcPct val="115000"/>
              </a:lnSpc>
              <a:spcBef>
                <a:spcPts val="1600"/>
              </a:spcBef>
              <a:spcAft>
                <a:spcPts val="0"/>
              </a:spcAft>
              <a:buSzPts val="1200"/>
              <a:buNone/>
              <a:defRPr sz="1000"/>
            </a:lvl4pPr>
            <a:lvl5pPr lvl="4" algn="ctr">
              <a:lnSpc>
                <a:spcPct val="115000"/>
              </a:lnSpc>
              <a:spcBef>
                <a:spcPts val="1600"/>
              </a:spcBef>
              <a:spcAft>
                <a:spcPts val="0"/>
              </a:spcAft>
              <a:buSzPts val="1200"/>
              <a:buNone/>
              <a:defRPr sz="1000"/>
            </a:lvl5pPr>
            <a:lvl6pPr lvl="5" algn="ctr">
              <a:lnSpc>
                <a:spcPct val="115000"/>
              </a:lnSpc>
              <a:spcBef>
                <a:spcPts val="1600"/>
              </a:spcBef>
              <a:spcAft>
                <a:spcPts val="0"/>
              </a:spcAft>
              <a:buSzPts val="1200"/>
              <a:buNone/>
              <a:defRPr sz="1000"/>
            </a:lvl6pPr>
            <a:lvl7pPr lvl="6" algn="ctr">
              <a:lnSpc>
                <a:spcPct val="115000"/>
              </a:lnSpc>
              <a:spcBef>
                <a:spcPts val="1600"/>
              </a:spcBef>
              <a:spcAft>
                <a:spcPts val="0"/>
              </a:spcAft>
              <a:buSzPts val="1200"/>
              <a:buNone/>
              <a:defRPr sz="1000"/>
            </a:lvl7pPr>
            <a:lvl8pPr lvl="7" algn="ctr">
              <a:lnSpc>
                <a:spcPct val="115000"/>
              </a:lnSpc>
              <a:spcBef>
                <a:spcPts val="1600"/>
              </a:spcBef>
              <a:spcAft>
                <a:spcPts val="0"/>
              </a:spcAft>
              <a:buSzPts val="1200"/>
              <a:buNone/>
              <a:defRPr sz="1000"/>
            </a:lvl8pPr>
            <a:lvl9pPr lvl="8" algn="ctr">
              <a:lnSpc>
                <a:spcPct val="115000"/>
              </a:lnSpc>
              <a:spcBef>
                <a:spcPts val="1600"/>
              </a:spcBef>
              <a:spcAft>
                <a:spcPts val="1600"/>
              </a:spcAft>
              <a:buSzPts val="1200"/>
              <a:buNone/>
              <a:defRPr sz="10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p:cSld name="CUSTOM_17">
    <p:spTree>
      <p:nvGrpSpPr>
        <p:cNvPr id="74" name="Shape 74"/>
        <p:cNvGrpSpPr/>
        <p:nvPr/>
      </p:nvGrpSpPr>
      <p:grpSpPr>
        <a:xfrm>
          <a:off x="0" y="0"/>
          <a:ext cx="0" cy="0"/>
          <a:chOff x="0" y="0"/>
          <a:chExt cx="0" cy="0"/>
        </a:xfrm>
      </p:grpSpPr>
      <p:sp>
        <p:nvSpPr>
          <p:cNvPr id="75" name="Google Shape;75;p64"/>
          <p:cNvSpPr txBox="1"/>
          <p:nvPr>
            <p:ph type="ctrTitle"/>
          </p:nvPr>
        </p:nvSpPr>
        <p:spPr>
          <a:xfrm>
            <a:off x="1102925" y="1582025"/>
            <a:ext cx="1429500" cy="792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Staatliches"/>
              <a:buNone/>
              <a:defRPr b="0" sz="3600">
                <a:latin typeface="Staatliches"/>
                <a:ea typeface="Staatliches"/>
                <a:cs typeface="Staatliches"/>
                <a:sym typeface="Staatliches"/>
              </a:defRPr>
            </a:lvl1pPr>
            <a:lvl2pPr lvl="1" algn="ctr">
              <a:lnSpc>
                <a:spcPct val="100000"/>
              </a:lnSpc>
              <a:spcBef>
                <a:spcPts val="0"/>
              </a:spcBef>
              <a:spcAft>
                <a:spcPts val="0"/>
              </a:spcAft>
              <a:buSzPts val="2400"/>
              <a:buFont typeface="Staatliches"/>
              <a:buNone/>
              <a:defRPr b="0" sz="2400">
                <a:latin typeface="Staatliches"/>
                <a:ea typeface="Staatliches"/>
                <a:cs typeface="Staatliches"/>
                <a:sym typeface="Staatliches"/>
              </a:defRPr>
            </a:lvl2pPr>
            <a:lvl3pPr lvl="2" algn="ctr">
              <a:lnSpc>
                <a:spcPct val="100000"/>
              </a:lnSpc>
              <a:spcBef>
                <a:spcPts val="0"/>
              </a:spcBef>
              <a:spcAft>
                <a:spcPts val="0"/>
              </a:spcAft>
              <a:buSzPts val="2400"/>
              <a:buFont typeface="Staatliches"/>
              <a:buNone/>
              <a:defRPr b="0" sz="2400">
                <a:latin typeface="Staatliches"/>
                <a:ea typeface="Staatliches"/>
                <a:cs typeface="Staatliches"/>
                <a:sym typeface="Staatliches"/>
              </a:defRPr>
            </a:lvl3pPr>
            <a:lvl4pPr lvl="3" algn="ctr">
              <a:lnSpc>
                <a:spcPct val="100000"/>
              </a:lnSpc>
              <a:spcBef>
                <a:spcPts val="0"/>
              </a:spcBef>
              <a:spcAft>
                <a:spcPts val="0"/>
              </a:spcAft>
              <a:buSzPts val="2400"/>
              <a:buFont typeface="Staatliches"/>
              <a:buNone/>
              <a:defRPr b="0" sz="2400">
                <a:latin typeface="Staatliches"/>
                <a:ea typeface="Staatliches"/>
                <a:cs typeface="Staatliches"/>
                <a:sym typeface="Staatliches"/>
              </a:defRPr>
            </a:lvl4pPr>
            <a:lvl5pPr lvl="4" algn="ctr">
              <a:lnSpc>
                <a:spcPct val="100000"/>
              </a:lnSpc>
              <a:spcBef>
                <a:spcPts val="0"/>
              </a:spcBef>
              <a:spcAft>
                <a:spcPts val="0"/>
              </a:spcAft>
              <a:buSzPts val="2400"/>
              <a:buFont typeface="Staatliches"/>
              <a:buNone/>
              <a:defRPr b="0" sz="2400">
                <a:latin typeface="Staatliches"/>
                <a:ea typeface="Staatliches"/>
                <a:cs typeface="Staatliches"/>
                <a:sym typeface="Staatliches"/>
              </a:defRPr>
            </a:lvl5pPr>
            <a:lvl6pPr lvl="5" algn="ctr">
              <a:lnSpc>
                <a:spcPct val="100000"/>
              </a:lnSpc>
              <a:spcBef>
                <a:spcPts val="0"/>
              </a:spcBef>
              <a:spcAft>
                <a:spcPts val="0"/>
              </a:spcAft>
              <a:buSzPts val="2400"/>
              <a:buFont typeface="Staatliches"/>
              <a:buNone/>
              <a:defRPr b="0" sz="2400">
                <a:latin typeface="Staatliches"/>
                <a:ea typeface="Staatliches"/>
                <a:cs typeface="Staatliches"/>
                <a:sym typeface="Staatliches"/>
              </a:defRPr>
            </a:lvl6pPr>
            <a:lvl7pPr lvl="6" algn="ctr">
              <a:lnSpc>
                <a:spcPct val="100000"/>
              </a:lnSpc>
              <a:spcBef>
                <a:spcPts val="0"/>
              </a:spcBef>
              <a:spcAft>
                <a:spcPts val="0"/>
              </a:spcAft>
              <a:buSzPts val="2400"/>
              <a:buFont typeface="Staatliches"/>
              <a:buNone/>
              <a:defRPr b="0" sz="2400">
                <a:latin typeface="Staatliches"/>
                <a:ea typeface="Staatliches"/>
                <a:cs typeface="Staatliches"/>
                <a:sym typeface="Staatliches"/>
              </a:defRPr>
            </a:lvl7pPr>
            <a:lvl8pPr lvl="7" algn="ctr">
              <a:lnSpc>
                <a:spcPct val="100000"/>
              </a:lnSpc>
              <a:spcBef>
                <a:spcPts val="0"/>
              </a:spcBef>
              <a:spcAft>
                <a:spcPts val="0"/>
              </a:spcAft>
              <a:buSzPts val="2400"/>
              <a:buFont typeface="Staatliches"/>
              <a:buNone/>
              <a:defRPr b="0" sz="2400">
                <a:latin typeface="Staatliches"/>
                <a:ea typeface="Staatliches"/>
                <a:cs typeface="Staatliches"/>
                <a:sym typeface="Staatliches"/>
              </a:defRPr>
            </a:lvl8pPr>
            <a:lvl9pPr lvl="8" algn="ctr">
              <a:lnSpc>
                <a:spcPct val="100000"/>
              </a:lnSpc>
              <a:spcBef>
                <a:spcPts val="0"/>
              </a:spcBef>
              <a:spcAft>
                <a:spcPts val="0"/>
              </a:spcAft>
              <a:buSzPts val="2400"/>
              <a:buFont typeface="Staatliches"/>
              <a:buNone/>
              <a:defRPr b="0" sz="2400">
                <a:latin typeface="Staatliches"/>
                <a:ea typeface="Staatliches"/>
                <a:cs typeface="Staatliches"/>
                <a:sym typeface="Staatliches"/>
              </a:defRPr>
            </a:lvl9pPr>
          </a:lstStyle>
          <a:p/>
        </p:txBody>
      </p:sp>
      <p:sp>
        <p:nvSpPr>
          <p:cNvPr id="76" name="Google Shape;76;p64"/>
          <p:cNvSpPr txBox="1"/>
          <p:nvPr>
            <p:ph idx="1" type="subTitle"/>
          </p:nvPr>
        </p:nvSpPr>
        <p:spPr>
          <a:xfrm>
            <a:off x="892261" y="2927713"/>
            <a:ext cx="1827900" cy="1671000"/>
          </a:xfrm>
          <a:prstGeom prst="rect">
            <a:avLst/>
          </a:prstGeom>
          <a:noFill/>
          <a:ln>
            <a:noFill/>
          </a:ln>
        </p:spPr>
        <p:txBody>
          <a:bodyPr anchorCtr="0" anchor="t" bIns="91425" lIns="91425" spcFirstLastPara="1" rIns="91425" wrap="square" tIns="91425">
            <a:noAutofit/>
          </a:bodyPr>
          <a:lstStyle>
            <a:lvl1pPr lvl="0" marR="72000" algn="ctr">
              <a:lnSpc>
                <a:spcPct val="100000"/>
              </a:lnSpc>
              <a:spcBef>
                <a:spcPts val="0"/>
              </a:spcBef>
              <a:spcAft>
                <a:spcPts val="0"/>
              </a:spcAft>
              <a:buSzPts val="1100"/>
              <a:buNone/>
              <a:defRPr sz="1100"/>
            </a:lvl1pPr>
            <a:lvl2pPr lvl="1" algn="ctr">
              <a:lnSpc>
                <a:spcPct val="100000"/>
              </a:lnSpc>
              <a:spcBef>
                <a:spcPts val="0"/>
              </a:spcBef>
              <a:spcAft>
                <a:spcPts val="0"/>
              </a:spcAft>
              <a:buSzPts val="1100"/>
              <a:buNone/>
              <a:defRPr sz="1100"/>
            </a:lvl2pPr>
            <a:lvl3pPr lvl="2" algn="ctr">
              <a:lnSpc>
                <a:spcPct val="100000"/>
              </a:lnSpc>
              <a:spcBef>
                <a:spcPts val="0"/>
              </a:spcBef>
              <a:spcAft>
                <a:spcPts val="0"/>
              </a:spcAft>
              <a:buSzPts val="1100"/>
              <a:buNone/>
              <a:defRPr sz="1100"/>
            </a:lvl3pPr>
            <a:lvl4pPr lvl="3" algn="ctr">
              <a:lnSpc>
                <a:spcPct val="100000"/>
              </a:lnSpc>
              <a:spcBef>
                <a:spcPts val="0"/>
              </a:spcBef>
              <a:spcAft>
                <a:spcPts val="0"/>
              </a:spcAft>
              <a:buSzPts val="1100"/>
              <a:buNone/>
              <a:defRPr sz="1100"/>
            </a:lvl4pPr>
            <a:lvl5pPr lvl="4" algn="ctr">
              <a:lnSpc>
                <a:spcPct val="100000"/>
              </a:lnSpc>
              <a:spcBef>
                <a:spcPts val="0"/>
              </a:spcBef>
              <a:spcAft>
                <a:spcPts val="0"/>
              </a:spcAft>
              <a:buSzPts val="1100"/>
              <a:buNone/>
              <a:defRPr sz="1100"/>
            </a:lvl5pPr>
            <a:lvl6pPr lvl="5" algn="ctr">
              <a:lnSpc>
                <a:spcPct val="100000"/>
              </a:lnSpc>
              <a:spcBef>
                <a:spcPts val="0"/>
              </a:spcBef>
              <a:spcAft>
                <a:spcPts val="0"/>
              </a:spcAft>
              <a:buSzPts val="1100"/>
              <a:buNone/>
              <a:defRPr sz="1100"/>
            </a:lvl6pPr>
            <a:lvl7pPr lvl="6" algn="ctr">
              <a:lnSpc>
                <a:spcPct val="100000"/>
              </a:lnSpc>
              <a:spcBef>
                <a:spcPts val="0"/>
              </a:spcBef>
              <a:spcAft>
                <a:spcPts val="0"/>
              </a:spcAft>
              <a:buSzPts val="1100"/>
              <a:buNone/>
              <a:defRPr sz="1100"/>
            </a:lvl7pPr>
            <a:lvl8pPr lvl="7" algn="ctr">
              <a:lnSpc>
                <a:spcPct val="100000"/>
              </a:lnSpc>
              <a:spcBef>
                <a:spcPts val="0"/>
              </a:spcBef>
              <a:spcAft>
                <a:spcPts val="0"/>
              </a:spcAft>
              <a:buSzPts val="1100"/>
              <a:buNone/>
              <a:defRPr sz="1100"/>
            </a:lvl8pPr>
            <a:lvl9pPr lvl="8" algn="ctr">
              <a:lnSpc>
                <a:spcPct val="100000"/>
              </a:lnSpc>
              <a:spcBef>
                <a:spcPts val="0"/>
              </a:spcBef>
              <a:spcAft>
                <a:spcPts val="0"/>
              </a:spcAft>
              <a:buSzPts val="1100"/>
              <a:buNone/>
              <a:defRPr sz="1100"/>
            </a:lvl9pPr>
          </a:lstStyle>
          <a:p/>
        </p:txBody>
      </p:sp>
      <p:sp>
        <p:nvSpPr>
          <p:cNvPr id="77" name="Google Shape;77;p64"/>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64"/>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64"/>
          <p:cNvSpPr txBox="1"/>
          <p:nvPr>
            <p:ph idx="2" type="ctrTitle"/>
          </p:nvPr>
        </p:nvSpPr>
        <p:spPr>
          <a:xfrm>
            <a:off x="3836012" y="1582025"/>
            <a:ext cx="1429500" cy="792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Staatliches"/>
              <a:buNone/>
              <a:defRPr b="0" sz="3600">
                <a:latin typeface="Staatliches"/>
                <a:ea typeface="Staatliches"/>
                <a:cs typeface="Staatliches"/>
                <a:sym typeface="Staatliches"/>
              </a:defRPr>
            </a:lvl1pPr>
            <a:lvl2pPr lvl="1" algn="ctr">
              <a:lnSpc>
                <a:spcPct val="100000"/>
              </a:lnSpc>
              <a:spcBef>
                <a:spcPts val="0"/>
              </a:spcBef>
              <a:spcAft>
                <a:spcPts val="0"/>
              </a:spcAft>
              <a:buSzPts val="2400"/>
              <a:buFont typeface="Staatliches"/>
              <a:buNone/>
              <a:defRPr b="0" sz="2400">
                <a:latin typeface="Staatliches"/>
                <a:ea typeface="Staatliches"/>
                <a:cs typeface="Staatliches"/>
                <a:sym typeface="Staatliches"/>
              </a:defRPr>
            </a:lvl2pPr>
            <a:lvl3pPr lvl="2" algn="ctr">
              <a:lnSpc>
                <a:spcPct val="100000"/>
              </a:lnSpc>
              <a:spcBef>
                <a:spcPts val="0"/>
              </a:spcBef>
              <a:spcAft>
                <a:spcPts val="0"/>
              </a:spcAft>
              <a:buSzPts val="2400"/>
              <a:buFont typeface="Staatliches"/>
              <a:buNone/>
              <a:defRPr b="0" sz="2400">
                <a:latin typeface="Staatliches"/>
                <a:ea typeface="Staatliches"/>
                <a:cs typeface="Staatliches"/>
                <a:sym typeface="Staatliches"/>
              </a:defRPr>
            </a:lvl3pPr>
            <a:lvl4pPr lvl="3" algn="ctr">
              <a:lnSpc>
                <a:spcPct val="100000"/>
              </a:lnSpc>
              <a:spcBef>
                <a:spcPts val="0"/>
              </a:spcBef>
              <a:spcAft>
                <a:spcPts val="0"/>
              </a:spcAft>
              <a:buSzPts val="2400"/>
              <a:buFont typeface="Staatliches"/>
              <a:buNone/>
              <a:defRPr b="0" sz="2400">
                <a:latin typeface="Staatliches"/>
                <a:ea typeface="Staatliches"/>
                <a:cs typeface="Staatliches"/>
                <a:sym typeface="Staatliches"/>
              </a:defRPr>
            </a:lvl4pPr>
            <a:lvl5pPr lvl="4" algn="ctr">
              <a:lnSpc>
                <a:spcPct val="100000"/>
              </a:lnSpc>
              <a:spcBef>
                <a:spcPts val="0"/>
              </a:spcBef>
              <a:spcAft>
                <a:spcPts val="0"/>
              </a:spcAft>
              <a:buSzPts val="2400"/>
              <a:buFont typeface="Staatliches"/>
              <a:buNone/>
              <a:defRPr b="0" sz="2400">
                <a:latin typeface="Staatliches"/>
                <a:ea typeface="Staatliches"/>
                <a:cs typeface="Staatliches"/>
                <a:sym typeface="Staatliches"/>
              </a:defRPr>
            </a:lvl5pPr>
            <a:lvl6pPr lvl="5" algn="ctr">
              <a:lnSpc>
                <a:spcPct val="100000"/>
              </a:lnSpc>
              <a:spcBef>
                <a:spcPts val="0"/>
              </a:spcBef>
              <a:spcAft>
                <a:spcPts val="0"/>
              </a:spcAft>
              <a:buSzPts val="2400"/>
              <a:buFont typeface="Staatliches"/>
              <a:buNone/>
              <a:defRPr b="0" sz="2400">
                <a:latin typeface="Staatliches"/>
                <a:ea typeface="Staatliches"/>
                <a:cs typeface="Staatliches"/>
                <a:sym typeface="Staatliches"/>
              </a:defRPr>
            </a:lvl6pPr>
            <a:lvl7pPr lvl="6" algn="ctr">
              <a:lnSpc>
                <a:spcPct val="100000"/>
              </a:lnSpc>
              <a:spcBef>
                <a:spcPts val="0"/>
              </a:spcBef>
              <a:spcAft>
                <a:spcPts val="0"/>
              </a:spcAft>
              <a:buSzPts val="2400"/>
              <a:buFont typeface="Staatliches"/>
              <a:buNone/>
              <a:defRPr b="0" sz="2400">
                <a:latin typeface="Staatliches"/>
                <a:ea typeface="Staatliches"/>
                <a:cs typeface="Staatliches"/>
                <a:sym typeface="Staatliches"/>
              </a:defRPr>
            </a:lvl7pPr>
            <a:lvl8pPr lvl="7" algn="ctr">
              <a:lnSpc>
                <a:spcPct val="100000"/>
              </a:lnSpc>
              <a:spcBef>
                <a:spcPts val="0"/>
              </a:spcBef>
              <a:spcAft>
                <a:spcPts val="0"/>
              </a:spcAft>
              <a:buSzPts val="2400"/>
              <a:buFont typeface="Staatliches"/>
              <a:buNone/>
              <a:defRPr b="0" sz="2400">
                <a:latin typeface="Staatliches"/>
                <a:ea typeface="Staatliches"/>
                <a:cs typeface="Staatliches"/>
                <a:sym typeface="Staatliches"/>
              </a:defRPr>
            </a:lvl8pPr>
            <a:lvl9pPr lvl="8" algn="ctr">
              <a:lnSpc>
                <a:spcPct val="100000"/>
              </a:lnSpc>
              <a:spcBef>
                <a:spcPts val="0"/>
              </a:spcBef>
              <a:spcAft>
                <a:spcPts val="0"/>
              </a:spcAft>
              <a:buSzPts val="2400"/>
              <a:buFont typeface="Staatliches"/>
              <a:buNone/>
              <a:defRPr b="0" sz="2400">
                <a:latin typeface="Staatliches"/>
                <a:ea typeface="Staatliches"/>
                <a:cs typeface="Staatliches"/>
                <a:sym typeface="Staatliches"/>
              </a:defRPr>
            </a:lvl9pPr>
          </a:lstStyle>
          <a:p/>
        </p:txBody>
      </p:sp>
      <p:sp>
        <p:nvSpPr>
          <p:cNvPr id="80" name="Google Shape;80;p64"/>
          <p:cNvSpPr txBox="1"/>
          <p:nvPr>
            <p:ph idx="3" type="subTitle"/>
          </p:nvPr>
        </p:nvSpPr>
        <p:spPr>
          <a:xfrm>
            <a:off x="3625361" y="2927713"/>
            <a:ext cx="1827900" cy="1671000"/>
          </a:xfrm>
          <a:prstGeom prst="rect">
            <a:avLst/>
          </a:prstGeom>
          <a:noFill/>
          <a:ln>
            <a:noFill/>
          </a:ln>
        </p:spPr>
        <p:txBody>
          <a:bodyPr anchorCtr="0" anchor="t" bIns="91425" lIns="91425" spcFirstLastPara="1" rIns="91425" wrap="square" tIns="91425">
            <a:noAutofit/>
          </a:bodyPr>
          <a:lstStyle>
            <a:lvl1pPr lvl="0" marR="72000" algn="ctr">
              <a:lnSpc>
                <a:spcPct val="100000"/>
              </a:lnSpc>
              <a:spcBef>
                <a:spcPts val="0"/>
              </a:spcBef>
              <a:spcAft>
                <a:spcPts val="0"/>
              </a:spcAft>
              <a:buSzPts val="1100"/>
              <a:buNone/>
              <a:defRPr sz="1100"/>
            </a:lvl1pPr>
            <a:lvl2pPr lvl="1" algn="ctr">
              <a:lnSpc>
                <a:spcPct val="100000"/>
              </a:lnSpc>
              <a:spcBef>
                <a:spcPts val="0"/>
              </a:spcBef>
              <a:spcAft>
                <a:spcPts val="0"/>
              </a:spcAft>
              <a:buSzPts val="1100"/>
              <a:buNone/>
              <a:defRPr sz="1100"/>
            </a:lvl2pPr>
            <a:lvl3pPr lvl="2" algn="ctr">
              <a:lnSpc>
                <a:spcPct val="100000"/>
              </a:lnSpc>
              <a:spcBef>
                <a:spcPts val="0"/>
              </a:spcBef>
              <a:spcAft>
                <a:spcPts val="0"/>
              </a:spcAft>
              <a:buSzPts val="1100"/>
              <a:buNone/>
              <a:defRPr sz="1100"/>
            </a:lvl3pPr>
            <a:lvl4pPr lvl="3" algn="ctr">
              <a:lnSpc>
                <a:spcPct val="100000"/>
              </a:lnSpc>
              <a:spcBef>
                <a:spcPts val="0"/>
              </a:spcBef>
              <a:spcAft>
                <a:spcPts val="0"/>
              </a:spcAft>
              <a:buSzPts val="1100"/>
              <a:buNone/>
              <a:defRPr sz="1100"/>
            </a:lvl4pPr>
            <a:lvl5pPr lvl="4" algn="ctr">
              <a:lnSpc>
                <a:spcPct val="100000"/>
              </a:lnSpc>
              <a:spcBef>
                <a:spcPts val="0"/>
              </a:spcBef>
              <a:spcAft>
                <a:spcPts val="0"/>
              </a:spcAft>
              <a:buSzPts val="1100"/>
              <a:buNone/>
              <a:defRPr sz="1100"/>
            </a:lvl5pPr>
            <a:lvl6pPr lvl="5" algn="ctr">
              <a:lnSpc>
                <a:spcPct val="100000"/>
              </a:lnSpc>
              <a:spcBef>
                <a:spcPts val="0"/>
              </a:spcBef>
              <a:spcAft>
                <a:spcPts val="0"/>
              </a:spcAft>
              <a:buSzPts val="1100"/>
              <a:buNone/>
              <a:defRPr sz="1100"/>
            </a:lvl6pPr>
            <a:lvl7pPr lvl="6" algn="ctr">
              <a:lnSpc>
                <a:spcPct val="100000"/>
              </a:lnSpc>
              <a:spcBef>
                <a:spcPts val="0"/>
              </a:spcBef>
              <a:spcAft>
                <a:spcPts val="0"/>
              </a:spcAft>
              <a:buSzPts val="1100"/>
              <a:buNone/>
              <a:defRPr sz="1100"/>
            </a:lvl7pPr>
            <a:lvl8pPr lvl="7" algn="ctr">
              <a:lnSpc>
                <a:spcPct val="100000"/>
              </a:lnSpc>
              <a:spcBef>
                <a:spcPts val="0"/>
              </a:spcBef>
              <a:spcAft>
                <a:spcPts val="0"/>
              </a:spcAft>
              <a:buSzPts val="1100"/>
              <a:buNone/>
              <a:defRPr sz="1100"/>
            </a:lvl8pPr>
            <a:lvl9pPr lvl="8" algn="ctr">
              <a:lnSpc>
                <a:spcPct val="100000"/>
              </a:lnSpc>
              <a:spcBef>
                <a:spcPts val="0"/>
              </a:spcBef>
              <a:spcAft>
                <a:spcPts val="0"/>
              </a:spcAft>
              <a:buSzPts val="1100"/>
              <a:buNone/>
              <a:defRPr sz="1100"/>
            </a:lvl9pPr>
          </a:lstStyle>
          <a:p/>
        </p:txBody>
      </p:sp>
      <p:sp>
        <p:nvSpPr>
          <p:cNvPr id="81" name="Google Shape;81;p64"/>
          <p:cNvSpPr txBox="1"/>
          <p:nvPr>
            <p:ph idx="4" type="ctrTitle"/>
          </p:nvPr>
        </p:nvSpPr>
        <p:spPr>
          <a:xfrm>
            <a:off x="6569025" y="1582025"/>
            <a:ext cx="1429500" cy="792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Staatliches"/>
              <a:buNone/>
              <a:defRPr b="0" sz="3600">
                <a:latin typeface="Staatliches"/>
                <a:ea typeface="Staatliches"/>
                <a:cs typeface="Staatliches"/>
                <a:sym typeface="Staatliches"/>
              </a:defRPr>
            </a:lvl1pPr>
            <a:lvl2pPr lvl="1" algn="ctr">
              <a:lnSpc>
                <a:spcPct val="100000"/>
              </a:lnSpc>
              <a:spcBef>
                <a:spcPts val="0"/>
              </a:spcBef>
              <a:spcAft>
                <a:spcPts val="0"/>
              </a:spcAft>
              <a:buSzPts val="2400"/>
              <a:buFont typeface="Staatliches"/>
              <a:buNone/>
              <a:defRPr b="0" sz="2400">
                <a:latin typeface="Staatliches"/>
                <a:ea typeface="Staatliches"/>
                <a:cs typeface="Staatliches"/>
                <a:sym typeface="Staatliches"/>
              </a:defRPr>
            </a:lvl2pPr>
            <a:lvl3pPr lvl="2" algn="ctr">
              <a:lnSpc>
                <a:spcPct val="100000"/>
              </a:lnSpc>
              <a:spcBef>
                <a:spcPts val="0"/>
              </a:spcBef>
              <a:spcAft>
                <a:spcPts val="0"/>
              </a:spcAft>
              <a:buSzPts val="2400"/>
              <a:buFont typeface="Staatliches"/>
              <a:buNone/>
              <a:defRPr b="0" sz="2400">
                <a:latin typeface="Staatliches"/>
                <a:ea typeface="Staatliches"/>
                <a:cs typeface="Staatliches"/>
                <a:sym typeface="Staatliches"/>
              </a:defRPr>
            </a:lvl3pPr>
            <a:lvl4pPr lvl="3" algn="ctr">
              <a:lnSpc>
                <a:spcPct val="100000"/>
              </a:lnSpc>
              <a:spcBef>
                <a:spcPts val="0"/>
              </a:spcBef>
              <a:spcAft>
                <a:spcPts val="0"/>
              </a:spcAft>
              <a:buSzPts val="2400"/>
              <a:buFont typeface="Staatliches"/>
              <a:buNone/>
              <a:defRPr b="0" sz="2400">
                <a:latin typeface="Staatliches"/>
                <a:ea typeface="Staatliches"/>
                <a:cs typeface="Staatliches"/>
                <a:sym typeface="Staatliches"/>
              </a:defRPr>
            </a:lvl4pPr>
            <a:lvl5pPr lvl="4" algn="ctr">
              <a:lnSpc>
                <a:spcPct val="100000"/>
              </a:lnSpc>
              <a:spcBef>
                <a:spcPts val="0"/>
              </a:spcBef>
              <a:spcAft>
                <a:spcPts val="0"/>
              </a:spcAft>
              <a:buSzPts val="2400"/>
              <a:buFont typeface="Staatliches"/>
              <a:buNone/>
              <a:defRPr b="0" sz="2400">
                <a:latin typeface="Staatliches"/>
                <a:ea typeface="Staatliches"/>
                <a:cs typeface="Staatliches"/>
                <a:sym typeface="Staatliches"/>
              </a:defRPr>
            </a:lvl5pPr>
            <a:lvl6pPr lvl="5" algn="ctr">
              <a:lnSpc>
                <a:spcPct val="100000"/>
              </a:lnSpc>
              <a:spcBef>
                <a:spcPts val="0"/>
              </a:spcBef>
              <a:spcAft>
                <a:spcPts val="0"/>
              </a:spcAft>
              <a:buSzPts val="2400"/>
              <a:buFont typeface="Staatliches"/>
              <a:buNone/>
              <a:defRPr b="0" sz="2400">
                <a:latin typeface="Staatliches"/>
                <a:ea typeface="Staatliches"/>
                <a:cs typeface="Staatliches"/>
                <a:sym typeface="Staatliches"/>
              </a:defRPr>
            </a:lvl6pPr>
            <a:lvl7pPr lvl="6" algn="ctr">
              <a:lnSpc>
                <a:spcPct val="100000"/>
              </a:lnSpc>
              <a:spcBef>
                <a:spcPts val="0"/>
              </a:spcBef>
              <a:spcAft>
                <a:spcPts val="0"/>
              </a:spcAft>
              <a:buSzPts val="2400"/>
              <a:buFont typeface="Staatliches"/>
              <a:buNone/>
              <a:defRPr b="0" sz="2400">
                <a:latin typeface="Staatliches"/>
                <a:ea typeface="Staatliches"/>
                <a:cs typeface="Staatliches"/>
                <a:sym typeface="Staatliches"/>
              </a:defRPr>
            </a:lvl7pPr>
            <a:lvl8pPr lvl="7" algn="ctr">
              <a:lnSpc>
                <a:spcPct val="100000"/>
              </a:lnSpc>
              <a:spcBef>
                <a:spcPts val="0"/>
              </a:spcBef>
              <a:spcAft>
                <a:spcPts val="0"/>
              </a:spcAft>
              <a:buSzPts val="2400"/>
              <a:buFont typeface="Staatliches"/>
              <a:buNone/>
              <a:defRPr b="0" sz="2400">
                <a:latin typeface="Staatliches"/>
                <a:ea typeface="Staatliches"/>
                <a:cs typeface="Staatliches"/>
                <a:sym typeface="Staatliches"/>
              </a:defRPr>
            </a:lvl8pPr>
            <a:lvl9pPr lvl="8" algn="ctr">
              <a:lnSpc>
                <a:spcPct val="100000"/>
              </a:lnSpc>
              <a:spcBef>
                <a:spcPts val="0"/>
              </a:spcBef>
              <a:spcAft>
                <a:spcPts val="0"/>
              </a:spcAft>
              <a:buSzPts val="2400"/>
              <a:buFont typeface="Staatliches"/>
              <a:buNone/>
              <a:defRPr b="0" sz="2400">
                <a:latin typeface="Staatliches"/>
                <a:ea typeface="Staatliches"/>
                <a:cs typeface="Staatliches"/>
                <a:sym typeface="Staatliches"/>
              </a:defRPr>
            </a:lvl9pPr>
          </a:lstStyle>
          <a:p/>
        </p:txBody>
      </p:sp>
      <p:sp>
        <p:nvSpPr>
          <p:cNvPr id="82" name="Google Shape;82;p64"/>
          <p:cNvSpPr txBox="1"/>
          <p:nvPr>
            <p:ph idx="5" type="subTitle"/>
          </p:nvPr>
        </p:nvSpPr>
        <p:spPr>
          <a:xfrm>
            <a:off x="6358461" y="2927713"/>
            <a:ext cx="1827900" cy="1671000"/>
          </a:xfrm>
          <a:prstGeom prst="rect">
            <a:avLst/>
          </a:prstGeom>
          <a:noFill/>
          <a:ln>
            <a:noFill/>
          </a:ln>
        </p:spPr>
        <p:txBody>
          <a:bodyPr anchorCtr="0" anchor="t" bIns="91425" lIns="91425" spcFirstLastPara="1" rIns="91425" wrap="square" tIns="91425">
            <a:noAutofit/>
          </a:bodyPr>
          <a:lstStyle>
            <a:lvl1pPr lvl="0" marR="72000" algn="ctr">
              <a:lnSpc>
                <a:spcPct val="100000"/>
              </a:lnSpc>
              <a:spcBef>
                <a:spcPts val="0"/>
              </a:spcBef>
              <a:spcAft>
                <a:spcPts val="0"/>
              </a:spcAft>
              <a:buSzPts val="1100"/>
              <a:buNone/>
              <a:defRPr sz="1100"/>
            </a:lvl1pPr>
            <a:lvl2pPr lvl="1" algn="ctr">
              <a:lnSpc>
                <a:spcPct val="100000"/>
              </a:lnSpc>
              <a:spcBef>
                <a:spcPts val="0"/>
              </a:spcBef>
              <a:spcAft>
                <a:spcPts val="0"/>
              </a:spcAft>
              <a:buSzPts val="1100"/>
              <a:buNone/>
              <a:defRPr sz="1100"/>
            </a:lvl2pPr>
            <a:lvl3pPr lvl="2" algn="ctr">
              <a:lnSpc>
                <a:spcPct val="100000"/>
              </a:lnSpc>
              <a:spcBef>
                <a:spcPts val="0"/>
              </a:spcBef>
              <a:spcAft>
                <a:spcPts val="0"/>
              </a:spcAft>
              <a:buSzPts val="1100"/>
              <a:buNone/>
              <a:defRPr sz="1100"/>
            </a:lvl3pPr>
            <a:lvl4pPr lvl="3" algn="ctr">
              <a:lnSpc>
                <a:spcPct val="100000"/>
              </a:lnSpc>
              <a:spcBef>
                <a:spcPts val="0"/>
              </a:spcBef>
              <a:spcAft>
                <a:spcPts val="0"/>
              </a:spcAft>
              <a:buSzPts val="1100"/>
              <a:buNone/>
              <a:defRPr sz="1100"/>
            </a:lvl4pPr>
            <a:lvl5pPr lvl="4" algn="ctr">
              <a:lnSpc>
                <a:spcPct val="100000"/>
              </a:lnSpc>
              <a:spcBef>
                <a:spcPts val="0"/>
              </a:spcBef>
              <a:spcAft>
                <a:spcPts val="0"/>
              </a:spcAft>
              <a:buSzPts val="1100"/>
              <a:buNone/>
              <a:defRPr sz="1100"/>
            </a:lvl5pPr>
            <a:lvl6pPr lvl="5" algn="ctr">
              <a:lnSpc>
                <a:spcPct val="100000"/>
              </a:lnSpc>
              <a:spcBef>
                <a:spcPts val="0"/>
              </a:spcBef>
              <a:spcAft>
                <a:spcPts val="0"/>
              </a:spcAft>
              <a:buSzPts val="1100"/>
              <a:buNone/>
              <a:defRPr sz="1100"/>
            </a:lvl6pPr>
            <a:lvl7pPr lvl="6" algn="ctr">
              <a:lnSpc>
                <a:spcPct val="100000"/>
              </a:lnSpc>
              <a:spcBef>
                <a:spcPts val="0"/>
              </a:spcBef>
              <a:spcAft>
                <a:spcPts val="0"/>
              </a:spcAft>
              <a:buSzPts val="1100"/>
              <a:buNone/>
              <a:defRPr sz="1100"/>
            </a:lvl7pPr>
            <a:lvl8pPr lvl="7" algn="ctr">
              <a:lnSpc>
                <a:spcPct val="100000"/>
              </a:lnSpc>
              <a:spcBef>
                <a:spcPts val="0"/>
              </a:spcBef>
              <a:spcAft>
                <a:spcPts val="0"/>
              </a:spcAft>
              <a:buSzPts val="1100"/>
              <a:buNone/>
              <a:defRPr sz="1100"/>
            </a:lvl8pPr>
            <a:lvl9pPr lvl="8" algn="ctr">
              <a:lnSpc>
                <a:spcPct val="100000"/>
              </a:lnSpc>
              <a:spcBef>
                <a:spcPts val="0"/>
              </a:spcBef>
              <a:spcAft>
                <a:spcPts val="0"/>
              </a:spcAft>
              <a:buSzPts val="1100"/>
              <a:buNone/>
              <a:defRPr sz="1100"/>
            </a:lvl9pPr>
          </a:lstStyle>
          <a:p/>
        </p:txBody>
      </p:sp>
      <p:sp>
        <p:nvSpPr>
          <p:cNvPr id="83" name="Google Shape;83;p64"/>
          <p:cNvSpPr txBox="1"/>
          <p:nvPr>
            <p:ph idx="6" type="ctrTitle"/>
          </p:nvPr>
        </p:nvSpPr>
        <p:spPr>
          <a:xfrm>
            <a:off x="5180650" y="457300"/>
            <a:ext cx="3194700" cy="481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2D406A"/>
              </a:buClr>
              <a:buSzPts val="2400"/>
              <a:buNone/>
              <a:defRPr b="0" sz="1800">
                <a:latin typeface="Staatliches"/>
                <a:ea typeface="Staatliches"/>
                <a:cs typeface="Staatliches"/>
                <a:sym typeface="Staatliches"/>
              </a:defRPr>
            </a:lvl1pPr>
            <a:lvl2pPr lvl="1" algn="ctr">
              <a:lnSpc>
                <a:spcPct val="100000"/>
              </a:lnSpc>
              <a:spcBef>
                <a:spcPts val="0"/>
              </a:spcBef>
              <a:spcAft>
                <a:spcPts val="0"/>
              </a:spcAft>
              <a:buClr>
                <a:srgbClr val="338987"/>
              </a:buClr>
              <a:buSzPts val="1800"/>
              <a:buNone/>
              <a:defRPr b="0" sz="1800">
                <a:solidFill>
                  <a:srgbClr val="338987"/>
                </a:solidFill>
              </a:defRPr>
            </a:lvl2pPr>
            <a:lvl3pPr lvl="2" algn="ctr">
              <a:lnSpc>
                <a:spcPct val="100000"/>
              </a:lnSpc>
              <a:spcBef>
                <a:spcPts val="0"/>
              </a:spcBef>
              <a:spcAft>
                <a:spcPts val="0"/>
              </a:spcAft>
              <a:buClr>
                <a:srgbClr val="338987"/>
              </a:buClr>
              <a:buSzPts val="1800"/>
              <a:buNone/>
              <a:defRPr b="0" sz="1800">
                <a:solidFill>
                  <a:srgbClr val="338987"/>
                </a:solidFill>
              </a:defRPr>
            </a:lvl3pPr>
            <a:lvl4pPr lvl="3" algn="ctr">
              <a:lnSpc>
                <a:spcPct val="100000"/>
              </a:lnSpc>
              <a:spcBef>
                <a:spcPts val="0"/>
              </a:spcBef>
              <a:spcAft>
                <a:spcPts val="0"/>
              </a:spcAft>
              <a:buClr>
                <a:srgbClr val="338987"/>
              </a:buClr>
              <a:buSzPts val="1800"/>
              <a:buNone/>
              <a:defRPr b="0" sz="1800">
                <a:solidFill>
                  <a:srgbClr val="338987"/>
                </a:solidFill>
              </a:defRPr>
            </a:lvl4pPr>
            <a:lvl5pPr lvl="4" algn="ctr">
              <a:lnSpc>
                <a:spcPct val="100000"/>
              </a:lnSpc>
              <a:spcBef>
                <a:spcPts val="0"/>
              </a:spcBef>
              <a:spcAft>
                <a:spcPts val="0"/>
              </a:spcAft>
              <a:buClr>
                <a:srgbClr val="338987"/>
              </a:buClr>
              <a:buSzPts val="1800"/>
              <a:buNone/>
              <a:defRPr b="0" sz="1800">
                <a:solidFill>
                  <a:srgbClr val="338987"/>
                </a:solidFill>
              </a:defRPr>
            </a:lvl5pPr>
            <a:lvl6pPr lvl="5" algn="ctr">
              <a:lnSpc>
                <a:spcPct val="100000"/>
              </a:lnSpc>
              <a:spcBef>
                <a:spcPts val="0"/>
              </a:spcBef>
              <a:spcAft>
                <a:spcPts val="0"/>
              </a:spcAft>
              <a:buClr>
                <a:srgbClr val="338987"/>
              </a:buClr>
              <a:buSzPts val="1800"/>
              <a:buNone/>
              <a:defRPr b="0" sz="1800">
                <a:solidFill>
                  <a:srgbClr val="338987"/>
                </a:solidFill>
              </a:defRPr>
            </a:lvl6pPr>
            <a:lvl7pPr lvl="6" algn="ctr">
              <a:lnSpc>
                <a:spcPct val="100000"/>
              </a:lnSpc>
              <a:spcBef>
                <a:spcPts val="0"/>
              </a:spcBef>
              <a:spcAft>
                <a:spcPts val="0"/>
              </a:spcAft>
              <a:buClr>
                <a:srgbClr val="338987"/>
              </a:buClr>
              <a:buSzPts val="1800"/>
              <a:buNone/>
              <a:defRPr b="0" sz="1800">
                <a:solidFill>
                  <a:srgbClr val="338987"/>
                </a:solidFill>
              </a:defRPr>
            </a:lvl7pPr>
            <a:lvl8pPr lvl="7" algn="ctr">
              <a:lnSpc>
                <a:spcPct val="100000"/>
              </a:lnSpc>
              <a:spcBef>
                <a:spcPts val="0"/>
              </a:spcBef>
              <a:spcAft>
                <a:spcPts val="0"/>
              </a:spcAft>
              <a:buClr>
                <a:srgbClr val="338987"/>
              </a:buClr>
              <a:buSzPts val="1800"/>
              <a:buNone/>
              <a:defRPr b="0" sz="1800">
                <a:solidFill>
                  <a:srgbClr val="338987"/>
                </a:solidFill>
              </a:defRPr>
            </a:lvl8pPr>
            <a:lvl9pPr lvl="8" algn="ctr">
              <a:lnSpc>
                <a:spcPct val="100000"/>
              </a:lnSpc>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S + TEXT">
  <p:cSld name="CUSTOM_17_1">
    <p:spTree>
      <p:nvGrpSpPr>
        <p:cNvPr id="84" name="Shape 84"/>
        <p:cNvGrpSpPr/>
        <p:nvPr/>
      </p:nvGrpSpPr>
      <p:grpSpPr>
        <a:xfrm>
          <a:off x="0" y="0"/>
          <a:ext cx="0" cy="0"/>
          <a:chOff x="0" y="0"/>
          <a:chExt cx="0" cy="0"/>
        </a:xfrm>
      </p:grpSpPr>
      <p:sp>
        <p:nvSpPr>
          <p:cNvPr id="85" name="Google Shape;85;p65"/>
          <p:cNvSpPr txBox="1"/>
          <p:nvPr>
            <p:ph idx="1" type="subTitle"/>
          </p:nvPr>
        </p:nvSpPr>
        <p:spPr>
          <a:xfrm>
            <a:off x="1773600" y="1638000"/>
            <a:ext cx="5596800" cy="3963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200"/>
              <a:buNone/>
              <a:defRPr/>
            </a:lvl1pPr>
            <a:lvl2pPr lvl="1" algn="ctr">
              <a:lnSpc>
                <a:spcPct val="115000"/>
              </a:lnSpc>
              <a:spcBef>
                <a:spcPts val="1600"/>
              </a:spcBef>
              <a:spcAft>
                <a:spcPts val="0"/>
              </a:spcAft>
              <a:buSzPts val="1200"/>
              <a:buNone/>
              <a:defRPr/>
            </a:lvl2pPr>
            <a:lvl3pPr lvl="2" algn="ctr">
              <a:lnSpc>
                <a:spcPct val="115000"/>
              </a:lnSpc>
              <a:spcBef>
                <a:spcPts val="1600"/>
              </a:spcBef>
              <a:spcAft>
                <a:spcPts val="0"/>
              </a:spcAft>
              <a:buSzPts val="1200"/>
              <a:buNone/>
              <a:defRPr/>
            </a:lvl3pPr>
            <a:lvl4pPr lvl="3" algn="ctr">
              <a:lnSpc>
                <a:spcPct val="115000"/>
              </a:lnSpc>
              <a:spcBef>
                <a:spcPts val="1600"/>
              </a:spcBef>
              <a:spcAft>
                <a:spcPts val="0"/>
              </a:spcAft>
              <a:buSzPts val="1200"/>
              <a:buNone/>
              <a:defRPr/>
            </a:lvl4pPr>
            <a:lvl5pPr lvl="4" algn="ctr">
              <a:lnSpc>
                <a:spcPct val="115000"/>
              </a:lnSpc>
              <a:spcBef>
                <a:spcPts val="1600"/>
              </a:spcBef>
              <a:spcAft>
                <a:spcPts val="0"/>
              </a:spcAft>
              <a:buSzPts val="1200"/>
              <a:buNone/>
              <a:defRPr/>
            </a:lvl5pPr>
            <a:lvl6pPr lvl="5" algn="ctr">
              <a:lnSpc>
                <a:spcPct val="115000"/>
              </a:lnSpc>
              <a:spcBef>
                <a:spcPts val="1600"/>
              </a:spcBef>
              <a:spcAft>
                <a:spcPts val="0"/>
              </a:spcAft>
              <a:buSzPts val="1200"/>
              <a:buNone/>
              <a:defRPr/>
            </a:lvl6pPr>
            <a:lvl7pPr lvl="6" algn="ctr">
              <a:lnSpc>
                <a:spcPct val="115000"/>
              </a:lnSpc>
              <a:spcBef>
                <a:spcPts val="1600"/>
              </a:spcBef>
              <a:spcAft>
                <a:spcPts val="0"/>
              </a:spcAft>
              <a:buSzPts val="1200"/>
              <a:buNone/>
              <a:defRPr/>
            </a:lvl7pPr>
            <a:lvl8pPr lvl="7" algn="ctr">
              <a:lnSpc>
                <a:spcPct val="115000"/>
              </a:lnSpc>
              <a:spcBef>
                <a:spcPts val="1600"/>
              </a:spcBef>
              <a:spcAft>
                <a:spcPts val="0"/>
              </a:spcAft>
              <a:buSzPts val="1200"/>
              <a:buNone/>
              <a:defRPr/>
            </a:lvl8pPr>
            <a:lvl9pPr lvl="8" algn="ctr">
              <a:lnSpc>
                <a:spcPct val="115000"/>
              </a:lnSpc>
              <a:spcBef>
                <a:spcPts val="1600"/>
              </a:spcBef>
              <a:spcAft>
                <a:spcPts val="1600"/>
              </a:spcAft>
              <a:buSzPts val="1200"/>
              <a:buNone/>
              <a:defRPr/>
            </a:lvl9pPr>
          </a:lstStyle>
          <a:p/>
        </p:txBody>
      </p:sp>
      <p:sp>
        <p:nvSpPr>
          <p:cNvPr id="86" name="Google Shape;86;p65"/>
          <p:cNvSpPr txBox="1"/>
          <p:nvPr>
            <p:ph idx="2" type="subTitle"/>
          </p:nvPr>
        </p:nvSpPr>
        <p:spPr>
          <a:xfrm>
            <a:off x="1773600" y="2833794"/>
            <a:ext cx="5596800" cy="3963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200"/>
              <a:buNone/>
              <a:defRPr/>
            </a:lvl1pPr>
            <a:lvl2pPr lvl="1" algn="ctr">
              <a:lnSpc>
                <a:spcPct val="115000"/>
              </a:lnSpc>
              <a:spcBef>
                <a:spcPts val="1600"/>
              </a:spcBef>
              <a:spcAft>
                <a:spcPts val="0"/>
              </a:spcAft>
              <a:buSzPts val="1200"/>
              <a:buNone/>
              <a:defRPr/>
            </a:lvl2pPr>
            <a:lvl3pPr lvl="2" algn="ctr">
              <a:lnSpc>
                <a:spcPct val="115000"/>
              </a:lnSpc>
              <a:spcBef>
                <a:spcPts val="1600"/>
              </a:spcBef>
              <a:spcAft>
                <a:spcPts val="0"/>
              </a:spcAft>
              <a:buSzPts val="1200"/>
              <a:buNone/>
              <a:defRPr/>
            </a:lvl3pPr>
            <a:lvl4pPr lvl="3" algn="ctr">
              <a:lnSpc>
                <a:spcPct val="115000"/>
              </a:lnSpc>
              <a:spcBef>
                <a:spcPts val="1600"/>
              </a:spcBef>
              <a:spcAft>
                <a:spcPts val="0"/>
              </a:spcAft>
              <a:buSzPts val="1200"/>
              <a:buNone/>
              <a:defRPr/>
            </a:lvl4pPr>
            <a:lvl5pPr lvl="4" algn="ctr">
              <a:lnSpc>
                <a:spcPct val="115000"/>
              </a:lnSpc>
              <a:spcBef>
                <a:spcPts val="1600"/>
              </a:spcBef>
              <a:spcAft>
                <a:spcPts val="0"/>
              </a:spcAft>
              <a:buSzPts val="1200"/>
              <a:buNone/>
              <a:defRPr/>
            </a:lvl5pPr>
            <a:lvl6pPr lvl="5" algn="ctr">
              <a:lnSpc>
                <a:spcPct val="115000"/>
              </a:lnSpc>
              <a:spcBef>
                <a:spcPts val="1600"/>
              </a:spcBef>
              <a:spcAft>
                <a:spcPts val="0"/>
              </a:spcAft>
              <a:buSzPts val="1200"/>
              <a:buNone/>
              <a:defRPr/>
            </a:lvl6pPr>
            <a:lvl7pPr lvl="6" algn="ctr">
              <a:lnSpc>
                <a:spcPct val="115000"/>
              </a:lnSpc>
              <a:spcBef>
                <a:spcPts val="1600"/>
              </a:spcBef>
              <a:spcAft>
                <a:spcPts val="0"/>
              </a:spcAft>
              <a:buSzPts val="1200"/>
              <a:buNone/>
              <a:defRPr/>
            </a:lvl7pPr>
            <a:lvl8pPr lvl="7" algn="ctr">
              <a:lnSpc>
                <a:spcPct val="115000"/>
              </a:lnSpc>
              <a:spcBef>
                <a:spcPts val="1600"/>
              </a:spcBef>
              <a:spcAft>
                <a:spcPts val="0"/>
              </a:spcAft>
              <a:buSzPts val="1200"/>
              <a:buNone/>
              <a:defRPr/>
            </a:lvl8pPr>
            <a:lvl9pPr lvl="8" algn="ctr">
              <a:lnSpc>
                <a:spcPct val="115000"/>
              </a:lnSpc>
              <a:spcBef>
                <a:spcPts val="1600"/>
              </a:spcBef>
              <a:spcAft>
                <a:spcPts val="1600"/>
              </a:spcAft>
              <a:buSzPts val="1200"/>
              <a:buNone/>
              <a:defRPr/>
            </a:lvl9pPr>
          </a:lstStyle>
          <a:p/>
        </p:txBody>
      </p:sp>
      <p:sp>
        <p:nvSpPr>
          <p:cNvPr id="87" name="Google Shape;87;p65"/>
          <p:cNvSpPr txBox="1"/>
          <p:nvPr>
            <p:ph idx="3" type="subTitle"/>
          </p:nvPr>
        </p:nvSpPr>
        <p:spPr>
          <a:xfrm>
            <a:off x="1773600" y="4045475"/>
            <a:ext cx="5596800" cy="3963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200"/>
              <a:buNone/>
              <a:defRPr/>
            </a:lvl1pPr>
            <a:lvl2pPr lvl="1" algn="ctr">
              <a:lnSpc>
                <a:spcPct val="115000"/>
              </a:lnSpc>
              <a:spcBef>
                <a:spcPts val="1600"/>
              </a:spcBef>
              <a:spcAft>
                <a:spcPts val="0"/>
              </a:spcAft>
              <a:buSzPts val="1200"/>
              <a:buNone/>
              <a:defRPr/>
            </a:lvl2pPr>
            <a:lvl3pPr lvl="2" algn="ctr">
              <a:lnSpc>
                <a:spcPct val="115000"/>
              </a:lnSpc>
              <a:spcBef>
                <a:spcPts val="1600"/>
              </a:spcBef>
              <a:spcAft>
                <a:spcPts val="0"/>
              </a:spcAft>
              <a:buSzPts val="1200"/>
              <a:buNone/>
              <a:defRPr/>
            </a:lvl3pPr>
            <a:lvl4pPr lvl="3" algn="ctr">
              <a:lnSpc>
                <a:spcPct val="115000"/>
              </a:lnSpc>
              <a:spcBef>
                <a:spcPts val="1600"/>
              </a:spcBef>
              <a:spcAft>
                <a:spcPts val="0"/>
              </a:spcAft>
              <a:buSzPts val="1200"/>
              <a:buNone/>
              <a:defRPr/>
            </a:lvl4pPr>
            <a:lvl5pPr lvl="4" algn="ctr">
              <a:lnSpc>
                <a:spcPct val="115000"/>
              </a:lnSpc>
              <a:spcBef>
                <a:spcPts val="1600"/>
              </a:spcBef>
              <a:spcAft>
                <a:spcPts val="0"/>
              </a:spcAft>
              <a:buSzPts val="1200"/>
              <a:buNone/>
              <a:defRPr/>
            </a:lvl5pPr>
            <a:lvl6pPr lvl="5" algn="ctr">
              <a:lnSpc>
                <a:spcPct val="115000"/>
              </a:lnSpc>
              <a:spcBef>
                <a:spcPts val="1600"/>
              </a:spcBef>
              <a:spcAft>
                <a:spcPts val="0"/>
              </a:spcAft>
              <a:buSzPts val="1200"/>
              <a:buNone/>
              <a:defRPr/>
            </a:lvl6pPr>
            <a:lvl7pPr lvl="6" algn="ctr">
              <a:lnSpc>
                <a:spcPct val="115000"/>
              </a:lnSpc>
              <a:spcBef>
                <a:spcPts val="1600"/>
              </a:spcBef>
              <a:spcAft>
                <a:spcPts val="0"/>
              </a:spcAft>
              <a:buSzPts val="1200"/>
              <a:buNone/>
              <a:defRPr/>
            </a:lvl7pPr>
            <a:lvl8pPr lvl="7" algn="ctr">
              <a:lnSpc>
                <a:spcPct val="115000"/>
              </a:lnSpc>
              <a:spcBef>
                <a:spcPts val="1600"/>
              </a:spcBef>
              <a:spcAft>
                <a:spcPts val="0"/>
              </a:spcAft>
              <a:buSzPts val="1200"/>
              <a:buNone/>
              <a:defRPr/>
            </a:lvl8pPr>
            <a:lvl9pPr lvl="8" algn="ctr">
              <a:lnSpc>
                <a:spcPct val="115000"/>
              </a:lnSpc>
              <a:spcBef>
                <a:spcPts val="1600"/>
              </a:spcBef>
              <a:spcAft>
                <a:spcPts val="1600"/>
              </a:spcAft>
              <a:buSzPts val="1200"/>
              <a:buNone/>
              <a:defRPr/>
            </a:lvl9pPr>
          </a:lstStyle>
          <a:p/>
        </p:txBody>
      </p:sp>
      <p:sp>
        <p:nvSpPr>
          <p:cNvPr id="88" name="Google Shape;88;p65"/>
          <p:cNvSpPr txBox="1"/>
          <p:nvPr>
            <p:ph type="title"/>
          </p:nvPr>
        </p:nvSpPr>
        <p:spPr>
          <a:xfrm>
            <a:off x="2808900" y="940200"/>
            <a:ext cx="3526200" cy="69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89" name="Google Shape;89;p65"/>
          <p:cNvSpPr txBox="1"/>
          <p:nvPr>
            <p:ph idx="4" type="title"/>
          </p:nvPr>
        </p:nvSpPr>
        <p:spPr>
          <a:xfrm>
            <a:off x="2808900" y="2151874"/>
            <a:ext cx="3526200" cy="69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90" name="Google Shape;90;p65"/>
          <p:cNvSpPr txBox="1"/>
          <p:nvPr>
            <p:ph idx="5" type="title"/>
          </p:nvPr>
        </p:nvSpPr>
        <p:spPr>
          <a:xfrm>
            <a:off x="2808900" y="3347675"/>
            <a:ext cx="3526200" cy="69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EXT 2">
  <p:cSld name="CUSTOM_6_1_1_1_2">
    <p:spTree>
      <p:nvGrpSpPr>
        <p:cNvPr id="91" name="Shape 91"/>
        <p:cNvGrpSpPr/>
        <p:nvPr/>
      </p:nvGrpSpPr>
      <p:grpSpPr>
        <a:xfrm>
          <a:off x="0" y="0"/>
          <a:ext cx="0" cy="0"/>
          <a:chOff x="0" y="0"/>
          <a:chExt cx="0" cy="0"/>
        </a:xfrm>
      </p:grpSpPr>
      <p:sp>
        <p:nvSpPr>
          <p:cNvPr id="92" name="Google Shape;92;p66"/>
          <p:cNvSpPr txBox="1"/>
          <p:nvPr>
            <p:ph type="ctrTitle"/>
          </p:nvPr>
        </p:nvSpPr>
        <p:spPr>
          <a:xfrm>
            <a:off x="2302800" y="1658275"/>
            <a:ext cx="4538400" cy="182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4800"/>
              <a:buNone/>
              <a:defRPr b="0" sz="4800">
                <a:solidFill>
                  <a:schemeClr val="dk1"/>
                </a:solidFill>
                <a:latin typeface="Staatliches"/>
                <a:ea typeface="Staatliches"/>
                <a:cs typeface="Staatliches"/>
                <a:sym typeface="Staatliches"/>
              </a:defRPr>
            </a:lvl1pPr>
            <a:lvl2pPr lvl="1" algn="ctr">
              <a:lnSpc>
                <a:spcPct val="100000"/>
              </a:lnSpc>
              <a:spcBef>
                <a:spcPts val="0"/>
              </a:spcBef>
              <a:spcAft>
                <a:spcPts val="0"/>
              </a:spcAft>
              <a:buClr>
                <a:srgbClr val="338987"/>
              </a:buClr>
              <a:buSzPts val="4800"/>
              <a:buNone/>
              <a:defRPr b="0" sz="4800">
                <a:solidFill>
                  <a:srgbClr val="338987"/>
                </a:solidFill>
              </a:defRPr>
            </a:lvl2pPr>
            <a:lvl3pPr lvl="2" algn="ctr">
              <a:lnSpc>
                <a:spcPct val="100000"/>
              </a:lnSpc>
              <a:spcBef>
                <a:spcPts val="0"/>
              </a:spcBef>
              <a:spcAft>
                <a:spcPts val="0"/>
              </a:spcAft>
              <a:buClr>
                <a:srgbClr val="338987"/>
              </a:buClr>
              <a:buSzPts val="4800"/>
              <a:buNone/>
              <a:defRPr b="0" sz="4800">
                <a:solidFill>
                  <a:srgbClr val="338987"/>
                </a:solidFill>
              </a:defRPr>
            </a:lvl3pPr>
            <a:lvl4pPr lvl="3" algn="ctr">
              <a:lnSpc>
                <a:spcPct val="100000"/>
              </a:lnSpc>
              <a:spcBef>
                <a:spcPts val="0"/>
              </a:spcBef>
              <a:spcAft>
                <a:spcPts val="0"/>
              </a:spcAft>
              <a:buClr>
                <a:srgbClr val="338987"/>
              </a:buClr>
              <a:buSzPts val="4800"/>
              <a:buNone/>
              <a:defRPr b="0" sz="4800">
                <a:solidFill>
                  <a:srgbClr val="338987"/>
                </a:solidFill>
              </a:defRPr>
            </a:lvl4pPr>
            <a:lvl5pPr lvl="4" algn="ctr">
              <a:lnSpc>
                <a:spcPct val="100000"/>
              </a:lnSpc>
              <a:spcBef>
                <a:spcPts val="0"/>
              </a:spcBef>
              <a:spcAft>
                <a:spcPts val="0"/>
              </a:spcAft>
              <a:buClr>
                <a:srgbClr val="338987"/>
              </a:buClr>
              <a:buSzPts val="4800"/>
              <a:buNone/>
              <a:defRPr b="0" sz="4800">
                <a:solidFill>
                  <a:srgbClr val="338987"/>
                </a:solidFill>
              </a:defRPr>
            </a:lvl5pPr>
            <a:lvl6pPr lvl="5" algn="ctr">
              <a:lnSpc>
                <a:spcPct val="100000"/>
              </a:lnSpc>
              <a:spcBef>
                <a:spcPts val="0"/>
              </a:spcBef>
              <a:spcAft>
                <a:spcPts val="0"/>
              </a:spcAft>
              <a:buClr>
                <a:srgbClr val="338987"/>
              </a:buClr>
              <a:buSzPts val="4800"/>
              <a:buNone/>
              <a:defRPr b="0" sz="4800">
                <a:solidFill>
                  <a:srgbClr val="338987"/>
                </a:solidFill>
              </a:defRPr>
            </a:lvl6pPr>
            <a:lvl7pPr lvl="6" algn="ctr">
              <a:lnSpc>
                <a:spcPct val="100000"/>
              </a:lnSpc>
              <a:spcBef>
                <a:spcPts val="0"/>
              </a:spcBef>
              <a:spcAft>
                <a:spcPts val="0"/>
              </a:spcAft>
              <a:buClr>
                <a:srgbClr val="338987"/>
              </a:buClr>
              <a:buSzPts val="4800"/>
              <a:buNone/>
              <a:defRPr b="0" sz="4800">
                <a:solidFill>
                  <a:srgbClr val="338987"/>
                </a:solidFill>
              </a:defRPr>
            </a:lvl7pPr>
            <a:lvl8pPr lvl="7" algn="ctr">
              <a:lnSpc>
                <a:spcPct val="100000"/>
              </a:lnSpc>
              <a:spcBef>
                <a:spcPts val="0"/>
              </a:spcBef>
              <a:spcAft>
                <a:spcPts val="0"/>
              </a:spcAft>
              <a:buClr>
                <a:srgbClr val="338987"/>
              </a:buClr>
              <a:buSzPts val="4800"/>
              <a:buNone/>
              <a:defRPr b="0" sz="4800">
                <a:solidFill>
                  <a:srgbClr val="338987"/>
                </a:solidFill>
              </a:defRPr>
            </a:lvl8pPr>
            <a:lvl9pPr lvl="8" algn="ctr">
              <a:lnSpc>
                <a:spcPct val="100000"/>
              </a:lnSpc>
              <a:spcBef>
                <a:spcPts val="0"/>
              </a:spcBef>
              <a:spcAft>
                <a:spcPts val="0"/>
              </a:spcAft>
              <a:buClr>
                <a:srgbClr val="338987"/>
              </a:buClr>
              <a:buSzPts val="4800"/>
              <a:buNone/>
              <a:defRPr b="0" sz="4800">
                <a:solidFill>
                  <a:srgbClr val="338987"/>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2">
  <p:cSld name="CUSTOM_6_1_1_2_1_1_1_1">
    <p:spTree>
      <p:nvGrpSpPr>
        <p:cNvPr id="93" name="Shape 93"/>
        <p:cNvGrpSpPr/>
        <p:nvPr/>
      </p:nvGrpSpPr>
      <p:grpSpPr>
        <a:xfrm>
          <a:off x="0" y="0"/>
          <a:ext cx="0" cy="0"/>
          <a:chOff x="0" y="0"/>
          <a:chExt cx="0" cy="0"/>
        </a:xfrm>
      </p:grpSpPr>
      <p:sp>
        <p:nvSpPr>
          <p:cNvPr id="94" name="Google Shape;94;p67"/>
          <p:cNvSpPr txBox="1"/>
          <p:nvPr>
            <p:ph type="title"/>
          </p:nvPr>
        </p:nvSpPr>
        <p:spPr>
          <a:xfrm>
            <a:off x="3737772" y="3001048"/>
            <a:ext cx="1841400" cy="401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i="0" sz="12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95" name="Google Shape;95;p67"/>
          <p:cNvSpPr txBox="1"/>
          <p:nvPr>
            <p:ph idx="1" type="subTitle"/>
          </p:nvPr>
        </p:nvSpPr>
        <p:spPr>
          <a:xfrm>
            <a:off x="3553122" y="3449475"/>
            <a:ext cx="2210700" cy="983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000"/>
            </a:lvl1pPr>
            <a:lvl2pPr lvl="1" algn="ctr">
              <a:lnSpc>
                <a:spcPct val="100000"/>
              </a:lnSpc>
              <a:spcBef>
                <a:spcPts val="1600"/>
              </a:spcBef>
              <a:spcAft>
                <a:spcPts val="0"/>
              </a:spcAft>
              <a:buSzPts val="1200"/>
              <a:buNone/>
              <a:defRPr sz="1000"/>
            </a:lvl2pPr>
            <a:lvl3pPr lvl="2" algn="ctr">
              <a:lnSpc>
                <a:spcPct val="100000"/>
              </a:lnSpc>
              <a:spcBef>
                <a:spcPts val="1600"/>
              </a:spcBef>
              <a:spcAft>
                <a:spcPts val="0"/>
              </a:spcAft>
              <a:buSzPts val="1200"/>
              <a:buNone/>
              <a:defRPr sz="1000"/>
            </a:lvl3pPr>
            <a:lvl4pPr lvl="3" algn="ctr">
              <a:lnSpc>
                <a:spcPct val="100000"/>
              </a:lnSpc>
              <a:spcBef>
                <a:spcPts val="1600"/>
              </a:spcBef>
              <a:spcAft>
                <a:spcPts val="0"/>
              </a:spcAft>
              <a:buSzPts val="1200"/>
              <a:buNone/>
              <a:defRPr sz="1000"/>
            </a:lvl4pPr>
            <a:lvl5pPr lvl="4" algn="ctr">
              <a:lnSpc>
                <a:spcPct val="100000"/>
              </a:lnSpc>
              <a:spcBef>
                <a:spcPts val="1600"/>
              </a:spcBef>
              <a:spcAft>
                <a:spcPts val="0"/>
              </a:spcAft>
              <a:buSzPts val="1200"/>
              <a:buNone/>
              <a:defRPr sz="1000"/>
            </a:lvl5pPr>
            <a:lvl6pPr lvl="5" algn="ctr">
              <a:lnSpc>
                <a:spcPct val="100000"/>
              </a:lnSpc>
              <a:spcBef>
                <a:spcPts val="1600"/>
              </a:spcBef>
              <a:spcAft>
                <a:spcPts val="0"/>
              </a:spcAft>
              <a:buSzPts val="1200"/>
              <a:buNone/>
              <a:defRPr sz="1000"/>
            </a:lvl6pPr>
            <a:lvl7pPr lvl="6" algn="ctr">
              <a:lnSpc>
                <a:spcPct val="100000"/>
              </a:lnSpc>
              <a:spcBef>
                <a:spcPts val="1600"/>
              </a:spcBef>
              <a:spcAft>
                <a:spcPts val="0"/>
              </a:spcAft>
              <a:buSzPts val="1200"/>
              <a:buNone/>
              <a:defRPr sz="1000"/>
            </a:lvl7pPr>
            <a:lvl8pPr lvl="7" algn="ctr">
              <a:lnSpc>
                <a:spcPct val="100000"/>
              </a:lnSpc>
              <a:spcBef>
                <a:spcPts val="1600"/>
              </a:spcBef>
              <a:spcAft>
                <a:spcPts val="0"/>
              </a:spcAft>
              <a:buSzPts val="1200"/>
              <a:buNone/>
              <a:defRPr sz="1000"/>
            </a:lvl8pPr>
            <a:lvl9pPr lvl="8" algn="ctr">
              <a:lnSpc>
                <a:spcPct val="100000"/>
              </a:lnSpc>
              <a:spcBef>
                <a:spcPts val="1600"/>
              </a:spcBef>
              <a:spcAft>
                <a:spcPts val="1600"/>
              </a:spcAft>
              <a:buSzPts val="1200"/>
              <a:buNone/>
              <a:defRPr sz="1000"/>
            </a:lvl9pPr>
          </a:lstStyle>
          <a:p/>
        </p:txBody>
      </p:sp>
      <p:sp>
        <p:nvSpPr>
          <p:cNvPr id="96" name="Google Shape;96;p67"/>
          <p:cNvSpPr txBox="1"/>
          <p:nvPr>
            <p:ph idx="2" type="title"/>
          </p:nvPr>
        </p:nvSpPr>
        <p:spPr>
          <a:xfrm>
            <a:off x="869647" y="3349598"/>
            <a:ext cx="1841400" cy="401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i="0" sz="12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97" name="Google Shape;97;p67"/>
          <p:cNvSpPr txBox="1"/>
          <p:nvPr>
            <p:ph idx="3" type="subTitle"/>
          </p:nvPr>
        </p:nvSpPr>
        <p:spPr>
          <a:xfrm>
            <a:off x="684997" y="3798025"/>
            <a:ext cx="2210700" cy="983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000"/>
            </a:lvl1pPr>
            <a:lvl2pPr lvl="1" algn="ctr">
              <a:lnSpc>
                <a:spcPct val="100000"/>
              </a:lnSpc>
              <a:spcBef>
                <a:spcPts val="1600"/>
              </a:spcBef>
              <a:spcAft>
                <a:spcPts val="0"/>
              </a:spcAft>
              <a:buSzPts val="1200"/>
              <a:buNone/>
              <a:defRPr sz="1000"/>
            </a:lvl2pPr>
            <a:lvl3pPr lvl="2" algn="ctr">
              <a:lnSpc>
                <a:spcPct val="100000"/>
              </a:lnSpc>
              <a:spcBef>
                <a:spcPts val="1600"/>
              </a:spcBef>
              <a:spcAft>
                <a:spcPts val="0"/>
              </a:spcAft>
              <a:buSzPts val="1200"/>
              <a:buNone/>
              <a:defRPr sz="1000"/>
            </a:lvl3pPr>
            <a:lvl4pPr lvl="3" algn="ctr">
              <a:lnSpc>
                <a:spcPct val="100000"/>
              </a:lnSpc>
              <a:spcBef>
                <a:spcPts val="1600"/>
              </a:spcBef>
              <a:spcAft>
                <a:spcPts val="0"/>
              </a:spcAft>
              <a:buSzPts val="1200"/>
              <a:buNone/>
              <a:defRPr sz="1000"/>
            </a:lvl4pPr>
            <a:lvl5pPr lvl="4" algn="ctr">
              <a:lnSpc>
                <a:spcPct val="100000"/>
              </a:lnSpc>
              <a:spcBef>
                <a:spcPts val="1600"/>
              </a:spcBef>
              <a:spcAft>
                <a:spcPts val="0"/>
              </a:spcAft>
              <a:buSzPts val="1200"/>
              <a:buNone/>
              <a:defRPr sz="1000"/>
            </a:lvl5pPr>
            <a:lvl6pPr lvl="5" algn="ctr">
              <a:lnSpc>
                <a:spcPct val="100000"/>
              </a:lnSpc>
              <a:spcBef>
                <a:spcPts val="1600"/>
              </a:spcBef>
              <a:spcAft>
                <a:spcPts val="0"/>
              </a:spcAft>
              <a:buSzPts val="1200"/>
              <a:buNone/>
              <a:defRPr sz="1000"/>
            </a:lvl6pPr>
            <a:lvl7pPr lvl="6" algn="ctr">
              <a:lnSpc>
                <a:spcPct val="100000"/>
              </a:lnSpc>
              <a:spcBef>
                <a:spcPts val="1600"/>
              </a:spcBef>
              <a:spcAft>
                <a:spcPts val="0"/>
              </a:spcAft>
              <a:buSzPts val="1200"/>
              <a:buNone/>
              <a:defRPr sz="1000"/>
            </a:lvl7pPr>
            <a:lvl8pPr lvl="7" algn="ctr">
              <a:lnSpc>
                <a:spcPct val="100000"/>
              </a:lnSpc>
              <a:spcBef>
                <a:spcPts val="1600"/>
              </a:spcBef>
              <a:spcAft>
                <a:spcPts val="0"/>
              </a:spcAft>
              <a:buSzPts val="1200"/>
              <a:buNone/>
              <a:defRPr sz="1000"/>
            </a:lvl8pPr>
            <a:lvl9pPr lvl="8" algn="ctr">
              <a:lnSpc>
                <a:spcPct val="100000"/>
              </a:lnSpc>
              <a:spcBef>
                <a:spcPts val="1600"/>
              </a:spcBef>
              <a:spcAft>
                <a:spcPts val="1600"/>
              </a:spcAft>
              <a:buSzPts val="1200"/>
              <a:buNone/>
              <a:defRPr sz="1000"/>
            </a:lvl9pPr>
          </a:lstStyle>
          <a:p/>
        </p:txBody>
      </p:sp>
      <p:sp>
        <p:nvSpPr>
          <p:cNvPr id="98" name="Google Shape;98;p67"/>
          <p:cNvSpPr txBox="1"/>
          <p:nvPr>
            <p:ph idx="4" type="title"/>
          </p:nvPr>
        </p:nvSpPr>
        <p:spPr>
          <a:xfrm>
            <a:off x="6549147" y="3349598"/>
            <a:ext cx="1841400" cy="401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i="0" sz="12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99" name="Google Shape;99;p67"/>
          <p:cNvSpPr txBox="1"/>
          <p:nvPr>
            <p:ph idx="5" type="subTitle"/>
          </p:nvPr>
        </p:nvSpPr>
        <p:spPr>
          <a:xfrm>
            <a:off x="6364497" y="3798025"/>
            <a:ext cx="2210700" cy="983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000"/>
            </a:lvl1pPr>
            <a:lvl2pPr lvl="1" algn="ctr">
              <a:lnSpc>
                <a:spcPct val="100000"/>
              </a:lnSpc>
              <a:spcBef>
                <a:spcPts val="1600"/>
              </a:spcBef>
              <a:spcAft>
                <a:spcPts val="0"/>
              </a:spcAft>
              <a:buSzPts val="1200"/>
              <a:buNone/>
              <a:defRPr sz="1000"/>
            </a:lvl2pPr>
            <a:lvl3pPr lvl="2" algn="ctr">
              <a:lnSpc>
                <a:spcPct val="100000"/>
              </a:lnSpc>
              <a:spcBef>
                <a:spcPts val="1600"/>
              </a:spcBef>
              <a:spcAft>
                <a:spcPts val="0"/>
              </a:spcAft>
              <a:buSzPts val="1200"/>
              <a:buNone/>
              <a:defRPr sz="1000"/>
            </a:lvl3pPr>
            <a:lvl4pPr lvl="3" algn="ctr">
              <a:lnSpc>
                <a:spcPct val="100000"/>
              </a:lnSpc>
              <a:spcBef>
                <a:spcPts val="1600"/>
              </a:spcBef>
              <a:spcAft>
                <a:spcPts val="0"/>
              </a:spcAft>
              <a:buSzPts val="1200"/>
              <a:buNone/>
              <a:defRPr sz="1000"/>
            </a:lvl4pPr>
            <a:lvl5pPr lvl="4" algn="ctr">
              <a:lnSpc>
                <a:spcPct val="100000"/>
              </a:lnSpc>
              <a:spcBef>
                <a:spcPts val="1600"/>
              </a:spcBef>
              <a:spcAft>
                <a:spcPts val="0"/>
              </a:spcAft>
              <a:buSzPts val="1200"/>
              <a:buNone/>
              <a:defRPr sz="1000"/>
            </a:lvl5pPr>
            <a:lvl6pPr lvl="5" algn="ctr">
              <a:lnSpc>
                <a:spcPct val="100000"/>
              </a:lnSpc>
              <a:spcBef>
                <a:spcPts val="1600"/>
              </a:spcBef>
              <a:spcAft>
                <a:spcPts val="0"/>
              </a:spcAft>
              <a:buSzPts val="1200"/>
              <a:buNone/>
              <a:defRPr sz="1000"/>
            </a:lvl6pPr>
            <a:lvl7pPr lvl="6" algn="ctr">
              <a:lnSpc>
                <a:spcPct val="100000"/>
              </a:lnSpc>
              <a:spcBef>
                <a:spcPts val="1600"/>
              </a:spcBef>
              <a:spcAft>
                <a:spcPts val="0"/>
              </a:spcAft>
              <a:buSzPts val="1200"/>
              <a:buNone/>
              <a:defRPr sz="1000"/>
            </a:lvl7pPr>
            <a:lvl8pPr lvl="7" algn="ctr">
              <a:lnSpc>
                <a:spcPct val="100000"/>
              </a:lnSpc>
              <a:spcBef>
                <a:spcPts val="1600"/>
              </a:spcBef>
              <a:spcAft>
                <a:spcPts val="0"/>
              </a:spcAft>
              <a:buSzPts val="1200"/>
              <a:buNone/>
              <a:defRPr sz="1000"/>
            </a:lvl8pPr>
            <a:lvl9pPr lvl="8" algn="ctr">
              <a:lnSpc>
                <a:spcPct val="100000"/>
              </a:lnSpc>
              <a:spcBef>
                <a:spcPts val="1600"/>
              </a:spcBef>
              <a:spcAft>
                <a:spcPts val="1600"/>
              </a:spcAft>
              <a:buSzPts val="1200"/>
              <a:buNone/>
              <a:defRPr sz="1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p:cSld name="CUSTOM_11_1_2_1">
    <p:spTree>
      <p:nvGrpSpPr>
        <p:cNvPr id="100" name="Shape 100"/>
        <p:cNvGrpSpPr/>
        <p:nvPr/>
      </p:nvGrpSpPr>
      <p:grpSpPr>
        <a:xfrm>
          <a:off x="0" y="0"/>
          <a:ext cx="0" cy="0"/>
          <a:chOff x="0" y="0"/>
          <a:chExt cx="0" cy="0"/>
        </a:xfrm>
      </p:grpSpPr>
      <p:sp>
        <p:nvSpPr>
          <p:cNvPr id="101" name="Google Shape;101;p68"/>
          <p:cNvSpPr/>
          <p:nvPr/>
        </p:nvSpPr>
        <p:spPr>
          <a:xfrm>
            <a:off x="418800" y="612272"/>
            <a:ext cx="3278700" cy="40824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68"/>
          <p:cNvSpPr/>
          <p:nvPr/>
        </p:nvSpPr>
        <p:spPr>
          <a:xfrm>
            <a:off x="516007" y="504847"/>
            <a:ext cx="3278700" cy="40824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68"/>
          <p:cNvSpPr txBox="1"/>
          <p:nvPr/>
        </p:nvSpPr>
        <p:spPr>
          <a:xfrm>
            <a:off x="833900" y="3428100"/>
            <a:ext cx="2686800" cy="46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900"/>
              <a:buFont typeface="Arial"/>
              <a:buNone/>
            </a:pPr>
            <a:r>
              <a:rPr b="1" i="0" lang="en" sz="900" u="none" cap="none" strike="noStrike">
                <a:solidFill>
                  <a:schemeClr val="accent3"/>
                </a:solidFill>
                <a:latin typeface="Anaheim"/>
                <a:ea typeface="Anaheim"/>
                <a:cs typeface="Anaheim"/>
                <a:sym typeface="Anaheim"/>
              </a:rPr>
              <a:t>CREDITS</a:t>
            </a:r>
            <a:r>
              <a:rPr b="0" i="0" lang="en" sz="900" u="none" cap="none" strike="noStrike">
                <a:solidFill>
                  <a:schemeClr val="accent3"/>
                </a:solidFill>
                <a:latin typeface="Anaheim"/>
                <a:ea typeface="Anaheim"/>
                <a:cs typeface="Anaheim"/>
                <a:sym typeface="Anaheim"/>
              </a:rPr>
              <a:t>: This presentation template was created by </a:t>
            </a:r>
            <a:r>
              <a:rPr b="1" i="0" lang="en" sz="900" u="none" cap="none" strike="noStrike">
                <a:solidFill>
                  <a:schemeClr val="accent3"/>
                </a:solidFill>
                <a:uFill>
                  <a:noFill/>
                </a:uFill>
                <a:latin typeface="Anaheim"/>
                <a:ea typeface="Anaheim"/>
                <a:cs typeface="Anaheim"/>
                <a:sym typeface="Anaheim"/>
                <a:hlinkClick r:id="rId2"/>
              </a:rPr>
              <a:t>Slidesgo</a:t>
            </a:r>
            <a:r>
              <a:rPr b="0" i="0" lang="en" sz="900" u="none" cap="none" strike="noStrike">
                <a:solidFill>
                  <a:schemeClr val="accent3"/>
                </a:solidFill>
                <a:latin typeface="Anaheim"/>
                <a:ea typeface="Anaheim"/>
                <a:cs typeface="Anaheim"/>
                <a:sym typeface="Anaheim"/>
              </a:rPr>
              <a:t>, including icons by </a:t>
            </a:r>
            <a:r>
              <a:rPr b="1" i="0" lang="en" sz="900" u="none" cap="none" strike="noStrike">
                <a:solidFill>
                  <a:schemeClr val="accent3"/>
                </a:solidFill>
                <a:uFill>
                  <a:noFill/>
                </a:uFill>
                <a:latin typeface="Anaheim"/>
                <a:ea typeface="Anaheim"/>
                <a:cs typeface="Anaheim"/>
                <a:sym typeface="Anaheim"/>
                <a:hlinkClick r:id="rId3"/>
              </a:rPr>
              <a:t>Flaticon</a:t>
            </a:r>
            <a:r>
              <a:rPr b="0" i="0" lang="en" sz="900" u="none" cap="none" strike="noStrike">
                <a:solidFill>
                  <a:schemeClr val="accent3"/>
                </a:solidFill>
                <a:latin typeface="Anaheim"/>
                <a:ea typeface="Anaheim"/>
                <a:cs typeface="Anaheim"/>
                <a:sym typeface="Anaheim"/>
              </a:rPr>
              <a:t>, and infographics &amp; images by </a:t>
            </a:r>
            <a:r>
              <a:rPr b="1" i="0" lang="en" sz="900" u="none" cap="none" strike="noStrike">
                <a:solidFill>
                  <a:schemeClr val="accent3"/>
                </a:solidFill>
                <a:uFill>
                  <a:noFill/>
                </a:uFill>
                <a:latin typeface="Anaheim"/>
                <a:ea typeface="Anaheim"/>
                <a:cs typeface="Anaheim"/>
                <a:sym typeface="Anaheim"/>
                <a:hlinkClick r:id="rId4"/>
              </a:rPr>
              <a:t>Freepik</a:t>
            </a:r>
            <a:r>
              <a:rPr b="0" i="0" lang="en" sz="900" u="none" cap="none" strike="noStrike">
                <a:solidFill>
                  <a:schemeClr val="accent3"/>
                </a:solidFill>
                <a:latin typeface="Anaheim"/>
                <a:ea typeface="Anaheim"/>
                <a:cs typeface="Anaheim"/>
                <a:sym typeface="Anaheim"/>
              </a:rPr>
              <a:t>. </a:t>
            </a:r>
            <a:endParaRPr b="1" i="0" sz="900" u="none" cap="none" strike="noStrike">
              <a:solidFill>
                <a:schemeClr val="accent3"/>
              </a:solidFill>
              <a:latin typeface="Anaheim"/>
              <a:ea typeface="Anaheim"/>
              <a:cs typeface="Anaheim"/>
              <a:sym typeface="Anaheim"/>
            </a:endParaRPr>
          </a:p>
        </p:txBody>
      </p:sp>
      <p:sp>
        <p:nvSpPr>
          <p:cNvPr id="104" name="Google Shape;104;p68"/>
          <p:cNvSpPr txBox="1"/>
          <p:nvPr>
            <p:ph type="ctrTitle"/>
          </p:nvPr>
        </p:nvSpPr>
        <p:spPr>
          <a:xfrm>
            <a:off x="833911" y="-301775"/>
            <a:ext cx="3248400" cy="2419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CBF4A"/>
              </a:buClr>
              <a:buSzPts val="3600"/>
              <a:buNone/>
              <a:defRPr b="0" sz="6000">
                <a:latin typeface="Staatliches"/>
                <a:ea typeface="Staatliches"/>
                <a:cs typeface="Staatliches"/>
                <a:sym typeface="Staatliches"/>
              </a:defRPr>
            </a:lvl1pPr>
            <a:lvl2pPr lvl="1" algn="ctr">
              <a:lnSpc>
                <a:spcPct val="100000"/>
              </a:lnSpc>
              <a:spcBef>
                <a:spcPts val="0"/>
              </a:spcBef>
              <a:spcAft>
                <a:spcPts val="0"/>
              </a:spcAft>
              <a:buClr>
                <a:srgbClr val="FCBF4A"/>
              </a:buClr>
              <a:buSzPts val="5200"/>
              <a:buNone/>
              <a:defRPr sz="5200">
                <a:solidFill>
                  <a:srgbClr val="FCBF4A"/>
                </a:solidFill>
              </a:defRPr>
            </a:lvl2pPr>
            <a:lvl3pPr lvl="2" algn="ctr">
              <a:lnSpc>
                <a:spcPct val="100000"/>
              </a:lnSpc>
              <a:spcBef>
                <a:spcPts val="0"/>
              </a:spcBef>
              <a:spcAft>
                <a:spcPts val="0"/>
              </a:spcAft>
              <a:buClr>
                <a:srgbClr val="FCBF4A"/>
              </a:buClr>
              <a:buSzPts val="5200"/>
              <a:buNone/>
              <a:defRPr sz="5200">
                <a:solidFill>
                  <a:srgbClr val="FCBF4A"/>
                </a:solidFill>
              </a:defRPr>
            </a:lvl3pPr>
            <a:lvl4pPr lvl="3" algn="ctr">
              <a:lnSpc>
                <a:spcPct val="100000"/>
              </a:lnSpc>
              <a:spcBef>
                <a:spcPts val="0"/>
              </a:spcBef>
              <a:spcAft>
                <a:spcPts val="0"/>
              </a:spcAft>
              <a:buClr>
                <a:srgbClr val="FCBF4A"/>
              </a:buClr>
              <a:buSzPts val="5200"/>
              <a:buNone/>
              <a:defRPr sz="5200">
                <a:solidFill>
                  <a:srgbClr val="FCBF4A"/>
                </a:solidFill>
              </a:defRPr>
            </a:lvl4pPr>
            <a:lvl5pPr lvl="4" algn="ctr">
              <a:lnSpc>
                <a:spcPct val="100000"/>
              </a:lnSpc>
              <a:spcBef>
                <a:spcPts val="0"/>
              </a:spcBef>
              <a:spcAft>
                <a:spcPts val="0"/>
              </a:spcAft>
              <a:buClr>
                <a:srgbClr val="FCBF4A"/>
              </a:buClr>
              <a:buSzPts val="5200"/>
              <a:buNone/>
              <a:defRPr sz="5200">
                <a:solidFill>
                  <a:srgbClr val="FCBF4A"/>
                </a:solidFill>
              </a:defRPr>
            </a:lvl5pPr>
            <a:lvl6pPr lvl="5" algn="ctr">
              <a:lnSpc>
                <a:spcPct val="100000"/>
              </a:lnSpc>
              <a:spcBef>
                <a:spcPts val="0"/>
              </a:spcBef>
              <a:spcAft>
                <a:spcPts val="0"/>
              </a:spcAft>
              <a:buClr>
                <a:srgbClr val="FCBF4A"/>
              </a:buClr>
              <a:buSzPts val="5200"/>
              <a:buNone/>
              <a:defRPr sz="5200">
                <a:solidFill>
                  <a:srgbClr val="FCBF4A"/>
                </a:solidFill>
              </a:defRPr>
            </a:lvl6pPr>
            <a:lvl7pPr lvl="6" algn="ctr">
              <a:lnSpc>
                <a:spcPct val="100000"/>
              </a:lnSpc>
              <a:spcBef>
                <a:spcPts val="0"/>
              </a:spcBef>
              <a:spcAft>
                <a:spcPts val="0"/>
              </a:spcAft>
              <a:buClr>
                <a:srgbClr val="FCBF4A"/>
              </a:buClr>
              <a:buSzPts val="5200"/>
              <a:buNone/>
              <a:defRPr sz="5200">
                <a:solidFill>
                  <a:srgbClr val="FCBF4A"/>
                </a:solidFill>
              </a:defRPr>
            </a:lvl7pPr>
            <a:lvl8pPr lvl="7" algn="ctr">
              <a:lnSpc>
                <a:spcPct val="100000"/>
              </a:lnSpc>
              <a:spcBef>
                <a:spcPts val="0"/>
              </a:spcBef>
              <a:spcAft>
                <a:spcPts val="0"/>
              </a:spcAft>
              <a:buClr>
                <a:srgbClr val="FCBF4A"/>
              </a:buClr>
              <a:buSzPts val="5200"/>
              <a:buNone/>
              <a:defRPr sz="5200">
                <a:solidFill>
                  <a:srgbClr val="FCBF4A"/>
                </a:solidFill>
              </a:defRPr>
            </a:lvl8pPr>
            <a:lvl9pPr lvl="8" algn="ctr">
              <a:lnSpc>
                <a:spcPct val="100000"/>
              </a:lnSpc>
              <a:spcBef>
                <a:spcPts val="0"/>
              </a:spcBef>
              <a:spcAft>
                <a:spcPts val="0"/>
              </a:spcAft>
              <a:buClr>
                <a:srgbClr val="FCBF4A"/>
              </a:buClr>
              <a:buSzPts val="5200"/>
              <a:buNone/>
              <a:defRPr sz="5200">
                <a:solidFill>
                  <a:srgbClr val="FCBF4A"/>
                </a:solidFill>
              </a:defRPr>
            </a:lvl9pPr>
          </a:lstStyle>
          <a:p/>
        </p:txBody>
      </p:sp>
      <p:sp>
        <p:nvSpPr>
          <p:cNvPr id="105" name="Google Shape;105;p68"/>
          <p:cNvSpPr txBox="1"/>
          <p:nvPr>
            <p:ph idx="1" type="subTitle"/>
          </p:nvPr>
        </p:nvSpPr>
        <p:spPr>
          <a:xfrm>
            <a:off x="833911" y="1947275"/>
            <a:ext cx="3326700" cy="321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CBF4A"/>
              </a:buClr>
              <a:buSzPts val="1400"/>
              <a:buNone/>
              <a:defRPr>
                <a:latin typeface="Anaheim"/>
                <a:ea typeface="Anaheim"/>
                <a:cs typeface="Anaheim"/>
                <a:sym typeface="Anaheim"/>
              </a:defRPr>
            </a:lvl1pPr>
            <a:lvl2pPr lvl="1"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2pPr>
            <a:lvl3pPr lvl="2"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3pPr>
            <a:lvl4pPr lvl="3"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4pPr>
            <a:lvl5pPr lvl="4"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5pPr>
            <a:lvl6pPr lvl="5"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6pPr>
            <a:lvl7pPr lvl="6"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7pPr>
            <a:lvl8pPr lvl="7"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8pPr>
            <a:lvl9pPr lvl="8"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p:cSld name="CUSTOM_7_1">
    <p:spTree>
      <p:nvGrpSpPr>
        <p:cNvPr id="106" name="Shape 106"/>
        <p:cNvGrpSpPr/>
        <p:nvPr/>
      </p:nvGrpSpPr>
      <p:grpSpPr>
        <a:xfrm>
          <a:off x="0" y="0"/>
          <a:ext cx="0" cy="0"/>
          <a:chOff x="0" y="0"/>
          <a:chExt cx="0" cy="0"/>
        </a:xfrm>
      </p:grpSpPr>
      <p:sp>
        <p:nvSpPr>
          <p:cNvPr id="107" name="Google Shape;107;p69"/>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69"/>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69"/>
          <p:cNvSpPr txBox="1"/>
          <p:nvPr>
            <p:ph idx="1" type="subTitle"/>
          </p:nvPr>
        </p:nvSpPr>
        <p:spPr>
          <a:xfrm flipH="1">
            <a:off x="889350" y="1030050"/>
            <a:ext cx="7409100" cy="288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000"/>
              <a:buFont typeface="Josefin Slab"/>
              <a:buAutoNum type="arabicPeriod"/>
              <a:defRPr sz="1100">
                <a:latin typeface="Anaheim"/>
                <a:ea typeface="Anaheim"/>
                <a:cs typeface="Anaheim"/>
                <a:sym typeface="Anaheim"/>
              </a:defRPr>
            </a:lvl1pPr>
            <a:lvl2pPr lvl="1" algn="ctr">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2pPr>
            <a:lvl3pPr lvl="2" algn="ctr">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3pPr>
            <a:lvl4pPr lvl="3" algn="ctr">
              <a:lnSpc>
                <a:spcPct val="100000"/>
              </a:lnSpc>
              <a:spcBef>
                <a:spcPts val="0"/>
              </a:spcBef>
              <a:spcAft>
                <a:spcPts val="0"/>
              </a:spcAft>
              <a:buSzPts val="1400"/>
              <a:buFont typeface="Josefin Slab SemiBold"/>
              <a:buAutoNum type="arabicPeriod"/>
              <a:defRPr sz="1400">
                <a:latin typeface="Josefin Slab"/>
                <a:ea typeface="Josefin Slab"/>
                <a:cs typeface="Josefin Slab"/>
                <a:sym typeface="Josefin Slab"/>
              </a:defRPr>
            </a:lvl4pPr>
            <a:lvl5pPr lvl="4" algn="ctr">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5pPr>
            <a:lvl6pPr lvl="5" algn="ctr">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6pPr>
            <a:lvl7pPr lvl="6" algn="ctr">
              <a:lnSpc>
                <a:spcPct val="100000"/>
              </a:lnSpc>
              <a:spcBef>
                <a:spcPts val="0"/>
              </a:spcBef>
              <a:spcAft>
                <a:spcPts val="0"/>
              </a:spcAft>
              <a:buSzPts val="1400"/>
              <a:buFont typeface="Josefin Slab SemiBold"/>
              <a:buAutoNum type="arabicPeriod"/>
              <a:defRPr sz="1400">
                <a:latin typeface="Josefin Slab"/>
                <a:ea typeface="Josefin Slab"/>
                <a:cs typeface="Josefin Slab"/>
                <a:sym typeface="Josefin Slab"/>
              </a:defRPr>
            </a:lvl7pPr>
            <a:lvl8pPr lvl="7" algn="ctr">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8pPr>
            <a:lvl9pPr lvl="8" algn="ctr">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9pPr>
          </a:lstStyle>
          <a:p/>
        </p:txBody>
      </p:sp>
      <p:sp>
        <p:nvSpPr>
          <p:cNvPr id="110" name="Google Shape;110;p69"/>
          <p:cNvSpPr txBox="1"/>
          <p:nvPr>
            <p:ph type="ctrTitle"/>
          </p:nvPr>
        </p:nvSpPr>
        <p:spPr>
          <a:xfrm>
            <a:off x="5180650" y="457300"/>
            <a:ext cx="3194700" cy="481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2D406A"/>
              </a:buClr>
              <a:buSzPts val="2400"/>
              <a:buNone/>
              <a:defRPr b="0" sz="1800">
                <a:latin typeface="Staatliches"/>
                <a:ea typeface="Staatliches"/>
                <a:cs typeface="Staatliches"/>
                <a:sym typeface="Staatliches"/>
              </a:defRPr>
            </a:lvl1pPr>
            <a:lvl2pPr lvl="1" algn="ctr">
              <a:lnSpc>
                <a:spcPct val="100000"/>
              </a:lnSpc>
              <a:spcBef>
                <a:spcPts val="0"/>
              </a:spcBef>
              <a:spcAft>
                <a:spcPts val="0"/>
              </a:spcAft>
              <a:buClr>
                <a:srgbClr val="338987"/>
              </a:buClr>
              <a:buSzPts val="1800"/>
              <a:buNone/>
              <a:defRPr b="0" sz="1800">
                <a:solidFill>
                  <a:srgbClr val="338987"/>
                </a:solidFill>
              </a:defRPr>
            </a:lvl2pPr>
            <a:lvl3pPr lvl="2" algn="ctr">
              <a:lnSpc>
                <a:spcPct val="100000"/>
              </a:lnSpc>
              <a:spcBef>
                <a:spcPts val="0"/>
              </a:spcBef>
              <a:spcAft>
                <a:spcPts val="0"/>
              </a:spcAft>
              <a:buClr>
                <a:srgbClr val="338987"/>
              </a:buClr>
              <a:buSzPts val="1800"/>
              <a:buNone/>
              <a:defRPr b="0" sz="1800">
                <a:solidFill>
                  <a:srgbClr val="338987"/>
                </a:solidFill>
              </a:defRPr>
            </a:lvl3pPr>
            <a:lvl4pPr lvl="3" algn="ctr">
              <a:lnSpc>
                <a:spcPct val="100000"/>
              </a:lnSpc>
              <a:spcBef>
                <a:spcPts val="0"/>
              </a:spcBef>
              <a:spcAft>
                <a:spcPts val="0"/>
              </a:spcAft>
              <a:buClr>
                <a:srgbClr val="338987"/>
              </a:buClr>
              <a:buSzPts val="1800"/>
              <a:buNone/>
              <a:defRPr b="0" sz="1800">
                <a:solidFill>
                  <a:srgbClr val="338987"/>
                </a:solidFill>
              </a:defRPr>
            </a:lvl4pPr>
            <a:lvl5pPr lvl="4" algn="ctr">
              <a:lnSpc>
                <a:spcPct val="100000"/>
              </a:lnSpc>
              <a:spcBef>
                <a:spcPts val="0"/>
              </a:spcBef>
              <a:spcAft>
                <a:spcPts val="0"/>
              </a:spcAft>
              <a:buClr>
                <a:srgbClr val="338987"/>
              </a:buClr>
              <a:buSzPts val="1800"/>
              <a:buNone/>
              <a:defRPr b="0" sz="1800">
                <a:solidFill>
                  <a:srgbClr val="338987"/>
                </a:solidFill>
              </a:defRPr>
            </a:lvl5pPr>
            <a:lvl6pPr lvl="5" algn="ctr">
              <a:lnSpc>
                <a:spcPct val="100000"/>
              </a:lnSpc>
              <a:spcBef>
                <a:spcPts val="0"/>
              </a:spcBef>
              <a:spcAft>
                <a:spcPts val="0"/>
              </a:spcAft>
              <a:buClr>
                <a:srgbClr val="338987"/>
              </a:buClr>
              <a:buSzPts val="1800"/>
              <a:buNone/>
              <a:defRPr b="0" sz="1800">
                <a:solidFill>
                  <a:srgbClr val="338987"/>
                </a:solidFill>
              </a:defRPr>
            </a:lvl6pPr>
            <a:lvl7pPr lvl="6" algn="ctr">
              <a:lnSpc>
                <a:spcPct val="100000"/>
              </a:lnSpc>
              <a:spcBef>
                <a:spcPts val="0"/>
              </a:spcBef>
              <a:spcAft>
                <a:spcPts val="0"/>
              </a:spcAft>
              <a:buClr>
                <a:srgbClr val="338987"/>
              </a:buClr>
              <a:buSzPts val="1800"/>
              <a:buNone/>
              <a:defRPr b="0" sz="1800">
                <a:solidFill>
                  <a:srgbClr val="338987"/>
                </a:solidFill>
              </a:defRPr>
            </a:lvl7pPr>
            <a:lvl8pPr lvl="7" algn="ctr">
              <a:lnSpc>
                <a:spcPct val="100000"/>
              </a:lnSpc>
              <a:spcBef>
                <a:spcPts val="0"/>
              </a:spcBef>
              <a:spcAft>
                <a:spcPts val="0"/>
              </a:spcAft>
              <a:buClr>
                <a:srgbClr val="338987"/>
              </a:buClr>
              <a:buSzPts val="1800"/>
              <a:buNone/>
              <a:defRPr b="0" sz="1800">
                <a:solidFill>
                  <a:srgbClr val="338987"/>
                </a:solidFill>
              </a:defRPr>
            </a:lvl8pPr>
            <a:lvl9pPr lvl="8" algn="ctr">
              <a:lnSpc>
                <a:spcPct val="100000"/>
              </a:lnSpc>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p:cSld name="CUSTOM_12_1_1">
    <p:spTree>
      <p:nvGrpSpPr>
        <p:cNvPr id="111" name="Shape 111"/>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112" name="Shape 112"/>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CUSTOM_14">
    <p:spTree>
      <p:nvGrpSpPr>
        <p:cNvPr id="113" name="Shape 113"/>
        <p:cNvGrpSpPr/>
        <p:nvPr/>
      </p:nvGrpSpPr>
      <p:grpSpPr>
        <a:xfrm>
          <a:off x="0" y="0"/>
          <a:ext cx="0" cy="0"/>
          <a:chOff x="0" y="0"/>
          <a:chExt cx="0" cy="0"/>
        </a:xfrm>
      </p:grpSpPr>
      <p:sp>
        <p:nvSpPr>
          <p:cNvPr id="114" name="Google Shape;114;g8555621870_1_537"/>
          <p:cNvSpPr txBox="1"/>
          <p:nvPr>
            <p:ph type="ctrTitle"/>
          </p:nvPr>
        </p:nvSpPr>
        <p:spPr>
          <a:xfrm>
            <a:off x="3782800" y="1657625"/>
            <a:ext cx="2127300" cy="3204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F3F3F3"/>
              </a:buClr>
              <a:buSzPts val="1200"/>
              <a:buNone/>
              <a:defRPr b="0" sz="2400">
                <a:latin typeface="Staatliches"/>
                <a:ea typeface="Staatliches"/>
                <a:cs typeface="Staatliches"/>
                <a:sym typeface="Staatliches"/>
              </a:defRPr>
            </a:lvl1pPr>
            <a:lvl2pPr lvl="1" rtl="0" algn="l">
              <a:lnSpc>
                <a:spcPct val="100000"/>
              </a:lnSpc>
              <a:spcBef>
                <a:spcPts val="0"/>
              </a:spcBef>
              <a:spcAft>
                <a:spcPts val="0"/>
              </a:spcAft>
              <a:buClr>
                <a:schemeClr val="dk1"/>
              </a:buClr>
              <a:buSzPts val="1200"/>
              <a:buNone/>
              <a:defRPr b="0" sz="1200">
                <a:solidFill>
                  <a:schemeClr val="dk1"/>
                </a:solidFill>
              </a:defRPr>
            </a:lvl2pPr>
            <a:lvl3pPr lvl="2" rtl="0" algn="l">
              <a:lnSpc>
                <a:spcPct val="100000"/>
              </a:lnSpc>
              <a:spcBef>
                <a:spcPts val="0"/>
              </a:spcBef>
              <a:spcAft>
                <a:spcPts val="0"/>
              </a:spcAft>
              <a:buClr>
                <a:schemeClr val="dk1"/>
              </a:buClr>
              <a:buSzPts val="1200"/>
              <a:buNone/>
              <a:defRPr b="0" sz="1200">
                <a:solidFill>
                  <a:schemeClr val="dk1"/>
                </a:solidFill>
              </a:defRPr>
            </a:lvl3pPr>
            <a:lvl4pPr lvl="3" rtl="0" algn="l">
              <a:lnSpc>
                <a:spcPct val="100000"/>
              </a:lnSpc>
              <a:spcBef>
                <a:spcPts val="0"/>
              </a:spcBef>
              <a:spcAft>
                <a:spcPts val="0"/>
              </a:spcAft>
              <a:buClr>
                <a:schemeClr val="dk1"/>
              </a:buClr>
              <a:buSzPts val="1200"/>
              <a:buNone/>
              <a:defRPr b="0" sz="1200">
                <a:solidFill>
                  <a:schemeClr val="dk1"/>
                </a:solidFill>
              </a:defRPr>
            </a:lvl4pPr>
            <a:lvl5pPr lvl="4" rtl="0" algn="l">
              <a:lnSpc>
                <a:spcPct val="100000"/>
              </a:lnSpc>
              <a:spcBef>
                <a:spcPts val="0"/>
              </a:spcBef>
              <a:spcAft>
                <a:spcPts val="0"/>
              </a:spcAft>
              <a:buClr>
                <a:schemeClr val="dk1"/>
              </a:buClr>
              <a:buSzPts val="1200"/>
              <a:buNone/>
              <a:defRPr b="0" sz="1200">
                <a:solidFill>
                  <a:schemeClr val="dk1"/>
                </a:solidFill>
              </a:defRPr>
            </a:lvl5pPr>
            <a:lvl6pPr lvl="5" rtl="0" algn="l">
              <a:lnSpc>
                <a:spcPct val="100000"/>
              </a:lnSpc>
              <a:spcBef>
                <a:spcPts val="0"/>
              </a:spcBef>
              <a:spcAft>
                <a:spcPts val="0"/>
              </a:spcAft>
              <a:buClr>
                <a:schemeClr val="dk1"/>
              </a:buClr>
              <a:buSzPts val="1200"/>
              <a:buNone/>
              <a:defRPr b="0" sz="1200">
                <a:solidFill>
                  <a:schemeClr val="dk1"/>
                </a:solidFill>
              </a:defRPr>
            </a:lvl6pPr>
            <a:lvl7pPr lvl="6" rtl="0" algn="l">
              <a:lnSpc>
                <a:spcPct val="100000"/>
              </a:lnSpc>
              <a:spcBef>
                <a:spcPts val="0"/>
              </a:spcBef>
              <a:spcAft>
                <a:spcPts val="0"/>
              </a:spcAft>
              <a:buClr>
                <a:schemeClr val="dk1"/>
              </a:buClr>
              <a:buSzPts val="1200"/>
              <a:buNone/>
              <a:defRPr b="0" sz="1200">
                <a:solidFill>
                  <a:schemeClr val="dk1"/>
                </a:solidFill>
              </a:defRPr>
            </a:lvl7pPr>
            <a:lvl8pPr lvl="7" rtl="0" algn="l">
              <a:lnSpc>
                <a:spcPct val="100000"/>
              </a:lnSpc>
              <a:spcBef>
                <a:spcPts val="0"/>
              </a:spcBef>
              <a:spcAft>
                <a:spcPts val="0"/>
              </a:spcAft>
              <a:buClr>
                <a:schemeClr val="dk1"/>
              </a:buClr>
              <a:buSzPts val="1200"/>
              <a:buNone/>
              <a:defRPr b="0" sz="1200">
                <a:solidFill>
                  <a:schemeClr val="dk1"/>
                </a:solidFill>
              </a:defRPr>
            </a:lvl8pPr>
            <a:lvl9pPr lvl="8" rtl="0" algn="l">
              <a:lnSpc>
                <a:spcPct val="100000"/>
              </a:lnSpc>
              <a:spcBef>
                <a:spcPts val="0"/>
              </a:spcBef>
              <a:spcAft>
                <a:spcPts val="0"/>
              </a:spcAft>
              <a:buClr>
                <a:schemeClr val="dk1"/>
              </a:buClr>
              <a:buSzPts val="1200"/>
              <a:buNone/>
              <a:defRPr b="0" sz="1200">
                <a:solidFill>
                  <a:schemeClr val="dk1"/>
                </a:solidFill>
              </a:defRPr>
            </a:lvl9pPr>
          </a:lstStyle>
          <a:p/>
        </p:txBody>
      </p:sp>
      <p:sp>
        <p:nvSpPr>
          <p:cNvPr id="115" name="Google Shape;115;g8555621870_1_537"/>
          <p:cNvSpPr txBox="1"/>
          <p:nvPr>
            <p:ph idx="2" type="ctrTitle"/>
          </p:nvPr>
        </p:nvSpPr>
        <p:spPr>
          <a:xfrm>
            <a:off x="3782800" y="3482450"/>
            <a:ext cx="2309400" cy="3204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F3F3F3"/>
              </a:buClr>
              <a:buSzPts val="1200"/>
              <a:buNone/>
              <a:defRPr b="0" sz="2400">
                <a:latin typeface="Staatliches"/>
                <a:ea typeface="Staatliches"/>
                <a:cs typeface="Staatliches"/>
                <a:sym typeface="Staatliches"/>
              </a:defRPr>
            </a:lvl1pPr>
            <a:lvl2pPr lvl="1" rtl="0" algn="l">
              <a:lnSpc>
                <a:spcPct val="100000"/>
              </a:lnSpc>
              <a:spcBef>
                <a:spcPts val="0"/>
              </a:spcBef>
              <a:spcAft>
                <a:spcPts val="0"/>
              </a:spcAft>
              <a:buClr>
                <a:schemeClr val="dk1"/>
              </a:buClr>
              <a:buSzPts val="1200"/>
              <a:buNone/>
              <a:defRPr b="0" sz="1200">
                <a:solidFill>
                  <a:schemeClr val="dk1"/>
                </a:solidFill>
              </a:defRPr>
            </a:lvl2pPr>
            <a:lvl3pPr lvl="2" rtl="0" algn="l">
              <a:lnSpc>
                <a:spcPct val="100000"/>
              </a:lnSpc>
              <a:spcBef>
                <a:spcPts val="0"/>
              </a:spcBef>
              <a:spcAft>
                <a:spcPts val="0"/>
              </a:spcAft>
              <a:buClr>
                <a:schemeClr val="dk1"/>
              </a:buClr>
              <a:buSzPts val="1200"/>
              <a:buNone/>
              <a:defRPr b="0" sz="1200">
                <a:solidFill>
                  <a:schemeClr val="dk1"/>
                </a:solidFill>
              </a:defRPr>
            </a:lvl3pPr>
            <a:lvl4pPr lvl="3" rtl="0" algn="l">
              <a:lnSpc>
                <a:spcPct val="100000"/>
              </a:lnSpc>
              <a:spcBef>
                <a:spcPts val="0"/>
              </a:spcBef>
              <a:spcAft>
                <a:spcPts val="0"/>
              </a:spcAft>
              <a:buClr>
                <a:schemeClr val="dk1"/>
              </a:buClr>
              <a:buSzPts val="1200"/>
              <a:buNone/>
              <a:defRPr b="0" sz="1200">
                <a:solidFill>
                  <a:schemeClr val="dk1"/>
                </a:solidFill>
              </a:defRPr>
            </a:lvl4pPr>
            <a:lvl5pPr lvl="4" rtl="0" algn="l">
              <a:lnSpc>
                <a:spcPct val="100000"/>
              </a:lnSpc>
              <a:spcBef>
                <a:spcPts val="0"/>
              </a:spcBef>
              <a:spcAft>
                <a:spcPts val="0"/>
              </a:spcAft>
              <a:buClr>
                <a:schemeClr val="dk1"/>
              </a:buClr>
              <a:buSzPts val="1200"/>
              <a:buNone/>
              <a:defRPr b="0" sz="1200">
                <a:solidFill>
                  <a:schemeClr val="dk1"/>
                </a:solidFill>
              </a:defRPr>
            </a:lvl5pPr>
            <a:lvl6pPr lvl="5" rtl="0" algn="l">
              <a:lnSpc>
                <a:spcPct val="100000"/>
              </a:lnSpc>
              <a:spcBef>
                <a:spcPts val="0"/>
              </a:spcBef>
              <a:spcAft>
                <a:spcPts val="0"/>
              </a:spcAft>
              <a:buClr>
                <a:schemeClr val="dk1"/>
              </a:buClr>
              <a:buSzPts val="1200"/>
              <a:buNone/>
              <a:defRPr b="0" sz="1200">
                <a:solidFill>
                  <a:schemeClr val="dk1"/>
                </a:solidFill>
              </a:defRPr>
            </a:lvl6pPr>
            <a:lvl7pPr lvl="6" rtl="0" algn="l">
              <a:lnSpc>
                <a:spcPct val="100000"/>
              </a:lnSpc>
              <a:spcBef>
                <a:spcPts val="0"/>
              </a:spcBef>
              <a:spcAft>
                <a:spcPts val="0"/>
              </a:spcAft>
              <a:buClr>
                <a:schemeClr val="dk1"/>
              </a:buClr>
              <a:buSzPts val="1200"/>
              <a:buNone/>
              <a:defRPr b="0" sz="1200">
                <a:solidFill>
                  <a:schemeClr val="dk1"/>
                </a:solidFill>
              </a:defRPr>
            </a:lvl7pPr>
            <a:lvl8pPr lvl="7" rtl="0" algn="l">
              <a:lnSpc>
                <a:spcPct val="100000"/>
              </a:lnSpc>
              <a:spcBef>
                <a:spcPts val="0"/>
              </a:spcBef>
              <a:spcAft>
                <a:spcPts val="0"/>
              </a:spcAft>
              <a:buClr>
                <a:schemeClr val="dk1"/>
              </a:buClr>
              <a:buSzPts val="1200"/>
              <a:buNone/>
              <a:defRPr b="0" sz="1200">
                <a:solidFill>
                  <a:schemeClr val="dk1"/>
                </a:solidFill>
              </a:defRPr>
            </a:lvl8pPr>
            <a:lvl9pPr lvl="8" rtl="0" algn="l">
              <a:lnSpc>
                <a:spcPct val="100000"/>
              </a:lnSpc>
              <a:spcBef>
                <a:spcPts val="0"/>
              </a:spcBef>
              <a:spcAft>
                <a:spcPts val="0"/>
              </a:spcAft>
              <a:buClr>
                <a:schemeClr val="dk1"/>
              </a:buClr>
              <a:buSzPts val="1200"/>
              <a:buNone/>
              <a:defRPr b="0" sz="1200">
                <a:solidFill>
                  <a:schemeClr val="dk1"/>
                </a:solidFill>
              </a:defRPr>
            </a:lvl9pPr>
          </a:lstStyle>
          <a:p/>
        </p:txBody>
      </p:sp>
      <p:sp>
        <p:nvSpPr>
          <p:cNvPr id="116" name="Google Shape;116;g8555621870_1_537"/>
          <p:cNvSpPr txBox="1"/>
          <p:nvPr>
            <p:ph idx="3" type="ctrTitle"/>
          </p:nvPr>
        </p:nvSpPr>
        <p:spPr>
          <a:xfrm>
            <a:off x="6235575" y="1657625"/>
            <a:ext cx="2253600" cy="3204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F3F3F3"/>
              </a:buClr>
              <a:buSzPts val="1200"/>
              <a:buNone/>
              <a:defRPr b="0" sz="2400">
                <a:latin typeface="Staatliches"/>
                <a:ea typeface="Staatliches"/>
                <a:cs typeface="Staatliches"/>
                <a:sym typeface="Staatliches"/>
              </a:defRPr>
            </a:lvl1pPr>
            <a:lvl2pPr lvl="1" rtl="0" algn="l">
              <a:lnSpc>
                <a:spcPct val="100000"/>
              </a:lnSpc>
              <a:spcBef>
                <a:spcPts val="0"/>
              </a:spcBef>
              <a:spcAft>
                <a:spcPts val="0"/>
              </a:spcAft>
              <a:buClr>
                <a:schemeClr val="dk1"/>
              </a:buClr>
              <a:buSzPts val="1200"/>
              <a:buNone/>
              <a:defRPr b="0" sz="1200">
                <a:solidFill>
                  <a:schemeClr val="dk1"/>
                </a:solidFill>
              </a:defRPr>
            </a:lvl2pPr>
            <a:lvl3pPr lvl="2" rtl="0" algn="l">
              <a:lnSpc>
                <a:spcPct val="100000"/>
              </a:lnSpc>
              <a:spcBef>
                <a:spcPts val="0"/>
              </a:spcBef>
              <a:spcAft>
                <a:spcPts val="0"/>
              </a:spcAft>
              <a:buClr>
                <a:schemeClr val="dk1"/>
              </a:buClr>
              <a:buSzPts val="1200"/>
              <a:buNone/>
              <a:defRPr b="0" sz="1200">
                <a:solidFill>
                  <a:schemeClr val="dk1"/>
                </a:solidFill>
              </a:defRPr>
            </a:lvl3pPr>
            <a:lvl4pPr lvl="3" rtl="0" algn="l">
              <a:lnSpc>
                <a:spcPct val="100000"/>
              </a:lnSpc>
              <a:spcBef>
                <a:spcPts val="0"/>
              </a:spcBef>
              <a:spcAft>
                <a:spcPts val="0"/>
              </a:spcAft>
              <a:buClr>
                <a:schemeClr val="dk1"/>
              </a:buClr>
              <a:buSzPts val="1200"/>
              <a:buNone/>
              <a:defRPr b="0" sz="1200">
                <a:solidFill>
                  <a:schemeClr val="dk1"/>
                </a:solidFill>
              </a:defRPr>
            </a:lvl4pPr>
            <a:lvl5pPr lvl="4" rtl="0" algn="l">
              <a:lnSpc>
                <a:spcPct val="100000"/>
              </a:lnSpc>
              <a:spcBef>
                <a:spcPts val="0"/>
              </a:spcBef>
              <a:spcAft>
                <a:spcPts val="0"/>
              </a:spcAft>
              <a:buClr>
                <a:schemeClr val="dk1"/>
              </a:buClr>
              <a:buSzPts val="1200"/>
              <a:buNone/>
              <a:defRPr b="0" sz="1200">
                <a:solidFill>
                  <a:schemeClr val="dk1"/>
                </a:solidFill>
              </a:defRPr>
            </a:lvl5pPr>
            <a:lvl6pPr lvl="5" rtl="0" algn="l">
              <a:lnSpc>
                <a:spcPct val="100000"/>
              </a:lnSpc>
              <a:spcBef>
                <a:spcPts val="0"/>
              </a:spcBef>
              <a:spcAft>
                <a:spcPts val="0"/>
              </a:spcAft>
              <a:buClr>
                <a:schemeClr val="dk1"/>
              </a:buClr>
              <a:buSzPts val="1200"/>
              <a:buNone/>
              <a:defRPr b="0" sz="1200">
                <a:solidFill>
                  <a:schemeClr val="dk1"/>
                </a:solidFill>
              </a:defRPr>
            </a:lvl6pPr>
            <a:lvl7pPr lvl="6" rtl="0" algn="l">
              <a:lnSpc>
                <a:spcPct val="100000"/>
              </a:lnSpc>
              <a:spcBef>
                <a:spcPts val="0"/>
              </a:spcBef>
              <a:spcAft>
                <a:spcPts val="0"/>
              </a:spcAft>
              <a:buClr>
                <a:schemeClr val="dk1"/>
              </a:buClr>
              <a:buSzPts val="1200"/>
              <a:buNone/>
              <a:defRPr b="0" sz="1200">
                <a:solidFill>
                  <a:schemeClr val="dk1"/>
                </a:solidFill>
              </a:defRPr>
            </a:lvl7pPr>
            <a:lvl8pPr lvl="7" rtl="0" algn="l">
              <a:lnSpc>
                <a:spcPct val="100000"/>
              </a:lnSpc>
              <a:spcBef>
                <a:spcPts val="0"/>
              </a:spcBef>
              <a:spcAft>
                <a:spcPts val="0"/>
              </a:spcAft>
              <a:buClr>
                <a:schemeClr val="dk1"/>
              </a:buClr>
              <a:buSzPts val="1200"/>
              <a:buNone/>
              <a:defRPr b="0" sz="1200">
                <a:solidFill>
                  <a:schemeClr val="dk1"/>
                </a:solidFill>
              </a:defRPr>
            </a:lvl8pPr>
            <a:lvl9pPr lvl="8" rtl="0" algn="l">
              <a:lnSpc>
                <a:spcPct val="100000"/>
              </a:lnSpc>
              <a:spcBef>
                <a:spcPts val="0"/>
              </a:spcBef>
              <a:spcAft>
                <a:spcPts val="0"/>
              </a:spcAft>
              <a:buClr>
                <a:schemeClr val="dk1"/>
              </a:buClr>
              <a:buSzPts val="1200"/>
              <a:buNone/>
              <a:defRPr b="0" sz="1200">
                <a:solidFill>
                  <a:schemeClr val="dk1"/>
                </a:solidFill>
              </a:defRPr>
            </a:lvl9pPr>
          </a:lstStyle>
          <a:p/>
        </p:txBody>
      </p:sp>
      <p:sp>
        <p:nvSpPr>
          <p:cNvPr id="117" name="Google Shape;117;g8555621870_1_537"/>
          <p:cNvSpPr txBox="1"/>
          <p:nvPr>
            <p:ph idx="4" type="ctrTitle"/>
          </p:nvPr>
        </p:nvSpPr>
        <p:spPr>
          <a:xfrm>
            <a:off x="6235575" y="3482450"/>
            <a:ext cx="2253600" cy="3204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F3F3F3"/>
              </a:buClr>
              <a:buSzPts val="1200"/>
              <a:buNone/>
              <a:defRPr b="0" sz="2400">
                <a:latin typeface="Staatliches"/>
                <a:ea typeface="Staatliches"/>
                <a:cs typeface="Staatliches"/>
                <a:sym typeface="Staatliches"/>
              </a:defRPr>
            </a:lvl1pPr>
            <a:lvl2pPr lvl="1" rtl="0" algn="l">
              <a:lnSpc>
                <a:spcPct val="100000"/>
              </a:lnSpc>
              <a:spcBef>
                <a:spcPts val="0"/>
              </a:spcBef>
              <a:spcAft>
                <a:spcPts val="0"/>
              </a:spcAft>
              <a:buClr>
                <a:schemeClr val="dk1"/>
              </a:buClr>
              <a:buSzPts val="1200"/>
              <a:buNone/>
              <a:defRPr b="0" sz="1200">
                <a:solidFill>
                  <a:schemeClr val="dk1"/>
                </a:solidFill>
              </a:defRPr>
            </a:lvl2pPr>
            <a:lvl3pPr lvl="2" rtl="0" algn="l">
              <a:lnSpc>
                <a:spcPct val="100000"/>
              </a:lnSpc>
              <a:spcBef>
                <a:spcPts val="0"/>
              </a:spcBef>
              <a:spcAft>
                <a:spcPts val="0"/>
              </a:spcAft>
              <a:buClr>
                <a:schemeClr val="dk1"/>
              </a:buClr>
              <a:buSzPts val="1200"/>
              <a:buNone/>
              <a:defRPr b="0" sz="1200">
                <a:solidFill>
                  <a:schemeClr val="dk1"/>
                </a:solidFill>
              </a:defRPr>
            </a:lvl3pPr>
            <a:lvl4pPr lvl="3" rtl="0" algn="l">
              <a:lnSpc>
                <a:spcPct val="100000"/>
              </a:lnSpc>
              <a:spcBef>
                <a:spcPts val="0"/>
              </a:spcBef>
              <a:spcAft>
                <a:spcPts val="0"/>
              </a:spcAft>
              <a:buClr>
                <a:schemeClr val="dk1"/>
              </a:buClr>
              <a:buSzPts val="1200"/>
              <a:buNone/>
              <a:defRPr b="0" sz="1200">
                <a:solidFill>
                  <a:schemeClr val="dk1"/>
                </a:solidFill>
              </a:defRPr>
            </a:lvl4pPr>
            <a:lvl5pPr lvl="4" rtl="0" algn="l">
              <a:lnSpc>
                <a:spcPct val="100000"/>
              </a:lnSpc>
              <a:spcBef>
                <a:spcPts val="0"/>
              </a:spcBef>
              <a:spcAft>
                <a:spcPts val="0"/>
              </a:spcAft>
              <a:buClr>
                <a:schemeClr val="dk1"/>
              </a:buClr>
              <a:buSzPts val="1200"/>
              <a:buNone/>
              <a:defRPr b="0" sz="1200">
                <a:solidFill>
                  <a:schemeClr val="dk1"/>
                </a:solidFill>
              </a:defRPr>
            </a:lvl5pPr>
            <a:lvl6pPr lvl="5" rtl="0" algn="l">
              <a:lnSpc>
                <a:spcPct val="100000"/>
              </a:lnSpc>
              <a:spcBef>
                <a:spcPts val="0"/>
              </a:spcBef>
              <a:spcAft>
                <a:spcPts val="0"/>
              </a:spcAft>
              <a:buClr>
                <a:schemeClr val="dk1"/>
              </a:buClr>
              <a:buSzPts val="1200"/>
              <a:buNone/>
              <a:defRPr b="0" sz="1200">
                <a:solidFill>
                  <a:schemeClr val="dk1"/>
                </a:solidFill>
              </a:defRPr>
            </a:lvl6pPr>
            <a:lvl7pPr lvl="6" rtl="0" algn="l">
              <a:lnSpc>
                <a:spcPct val="100000"/>
              </a:lnSpc>
              <a:spcBef>
                <a:spcPts val="0"/>
              </a:spcBef>
              <a:spcAft>
                <a:spcPts val="0"/>
              </a:spcAft>
              <a:buClr>
                <a:schemeClr val="dk1"/>
              </a:buClr>
              <a:buSzPts val="1200"/>
              <a:buNone/>
              <a:defRPr b="0" sz="1200">
                <a:solidFill>
                  <a:schemeClr val="dk1"/>
                </a:solidFill>
              </a:defRPr>
            </a:lvl7pPr>
            <a:lvl8pPr lvl="7" rtl="0" algn="l">
              <a:lnSpc>
                <a:spcPct val="100000"/>
              </a:lnSpc>
              <a:spcBef>
                <a:spcPts val="0"/>
              </a:spcBef>
              <a:spcAft>
                <a:spcPts val="0"/>
              </a:spcAft>
              <a:buClr>
                <a:schemeClr val="dk1"/>
              </a:buClr>
              <a:buSzPts val="1200"/>
              <a:buNone/>
              <a:defRPr b="0" sz="1200">
                <a:solidFill>
                  <a:schemeClr val="dk1"/>
                </a:solidFill>
              </a:defRPr>
            </a:lvl8pPr>
            <a:lvl9pPr lvl="8" rtl="0" algn="l">
              <a:lnSpc>
                <a:spcPct val="100000"/>
              </a:lnSpc>
              <a:spcBef>
                <a:spcPts val="0"/>
              </a:spcBef>
              <a:spcAft>
                <a:spcPts val="0"/>
              </a:spcAft>
              <a:buClr>
                <a:schemeClr val="dk1"/>
              </a:buClr>
              <a:buSzPts val="1200"/>
              <a:buNone/>
              <a:defRPr b="0" sz="1200">
                <a:solidFill>
                  <a:schemeClr val="dk1"/>
                </a:solidFill>
              </a:defRPr>
            </a:lvl9pPr>
          </a:lstStyle>
          <a:p/>
        </p:txBody>
      </p:sp>
      <p:sp>
        <p:nvSpPr>
          <p:cNvPr id="118" name="Google Shape;118;g8555621870_1_537"/>
          <p:cNvSpPr txBox="1"/>
          <p:nvPr>
            <p:ph idx="1" type="subTitle"/>
          </p:nvPr>
        </p:nvSpPr>
        <p:spPr>
          <a:xfrm>
            <a:off x="3782800" y="1837203"/>
            <a:ext cx="1899900" cy="503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3F3F3"/>
              </a:buClr>
              <a:buSzPts val="1000"/>
              <a:buNone/>
              <a:defRPr/>
            </a:lvl1pPr>
            <a:lvl2pPr lvl="1" rtl="0" algn="l">
              <a:lnSpc>
                <a:spcPct val="100000"/>
              </a:lnSpc>
              <a:spcBef>
                <a:spcPts val="0"/>
              </a:spcBef>
              <a:spcAft>
                <a:spcPts val="0"/>
              </a:spcAft>
              <a:buClr>
                <a:schemeClr val="dk1"/>
              </a:buClr>
              <a:buSzPts val="1000"/>
              <a:buNone/>
              <a:defRPr sz="1000">
                <a:solidFill>
                  <a:schemeClr val="dk1"/>
                </a:solidFill>
              </a:defRPr>
            </a:lvl2pPr>
            <a:lvl3pPr lvl="2" rtl="0" algn="l">
              <a:lnSpc>
                <a:spcPct val="100000"/>
              </a:lnSpc>
              <a:spcBef>
                <a:spcPts val="0"/>
              </a:spcBef>
              <a:spcAft>
                <a:spcPts val="0"/>
              </a:spcAft>
              <a:buClr>
                <a:schemeClr val="dk1"/>
              </a:buClr>
              <a:buSzPts val="1000"/>
              <a:buNone/>
              <a:defRPr sz="1000">
                <a:solidFill>
                  <a:schemeClr val="dk1"/>
                </a:solidFill>
              </a:defRPr>
            </a:lvl3pPr>
            <a:lvl4pPr lvl="3" rtl="0" algn="l">
              <a:lnSpc>
                <a:spcPct val="100000"/>
              </a:lnSpc>
              <a:spcBef>
                <a:spcPts val="0"/>
              </a:spcBef>
              <a:spcAft>
                <a:spcPts val="0"/>
              </a:spcAft>
              <a:buClr>
                <a:schemeClr val="dk1"/>
              </a:buClr>
              <a:buSzPts val="1000"/>
              <a:buNone/>
              <a:defRPr sz="1000">
                <a:solidFill>
                  <a:schemeClr val="dk1"/>
                </a:solidFill>
              </a:defRPr>
            </a:lvl4pPr>
            <a:lvl5pPr lvl="4" rtl="0" algn="l">
              <a:lnSpc>
                <a:spcPct val="100000"/>
              </a:lnSpc>
              <a:spcBef>
                <a:spcPts val="0"/>
              </a:spcBef>
              <a:spcAft>
                <a:spcPts val="0"/>
              </a:spcAft>
              <a:buClr>
                <a:schemeClr val="dk1"/>
              </a:buClr>
              <a:buSzPts val="1000"/>
              <a:buNone/>
              <a:defRPr sz="1000">
                <a:solidFill>
                  <a:schemeClr val="dk1"/>
                </a:solidFill>
              </a:defRPr>
            </a:lvl5pPr>
            <a:lvl6pPr lvl="5" rtl="0" algn="l">
              <a:lnSpc>
                <a:spcPct val="100000"/>
              </a:lnSpc>
              <a:spcBef>
                <a:spcPts val="0"/>
              </a:spcBef>
              <a:spcAft>
                <a:spcPts val="0"/>
              </a:spcAft>
              <a:buClr>
                <a:schemeClr val="dk1"/>
              </a:buClr>
              <a:buSzPts val="1000"/>
              <a:buNone/>
              <a:defRPr sz="1000">
                <a:solidFill>
                  <a:schemeClr val="dk1"/>
                </a:solidFill>
              </a:defRPr>
            </a:lvl6pPr>
            <a:lvl7pPr lvl="6" rtl="0" algn="l">
              <a:lnSpc>
                <a:spcPct val="100000"/>
              </a:lnSpc>
              <a:spcBef>
                <a:spcPts val="0"/>
              </a:spcBef>
              <a:spcAft>
                <a:spcPts val="0"/>
              </a:spcAft>
              <a:buClr>
                <a:schemeClr val="dk1"/>
              </a:buClr>
              <a:buSzPts val="1000"/>
              <a:buNone/>
              <a:defRPr sz="1000">
                <a:solidFill>
                  <a:schemeClr val="dk1"/>
                </a:solidFill>
              </a:defRPr>
            </a:lvl7pPr>
            <a:lvl8pPr lvl="7" rtl="0" algn="l">
              <a:lnSpc>
                <a:spcPct val="100000"/>
              </a:lnSpc>
              <a:spcBef>
                <a:spcPts val="0"/>
              </a:spcBef>
              <a:spcAft>
                <a:spcPts val="0"/>
              </a:spcAft>
              <a:buClr>
                <a:schemeClr val="dk1"/>
              </a:buClr>
              <a:buSzPts val="1000"/>
              <a:buNone/>
              <a:defRPr sz="1000">
                <a:solidFill>
                  <a:schemeClr val="dk1"/>
                </a:solidFill>
              </a:defRPr>
            </a:lvl8pPr>
            <a:lvl9pPr lvl="8" rtl="0" algn="l">
              <a:lnSpc>
                <a:spcPct val="100000"/>
              </a:lnSpc>
              <a:spcBef>
                <a:spcPts val="0"/>
              </a:spcBef>
              <a:spcAft>
                <a:spcPts val="0"/>
              </a:spcAft>
              <a:buClr>
                <a:schemeClr val="dk1"/>
              </a:buClr>
              <a:buSzPts val="1000"/>
              <a:buNone/>
              <a:defRPr sz="1000">
                <a:solidFill>
                  <a:schemeClr val="dk1"/>
                </a:solidFill>
              </a:defRPr>
            </a:lvl9pPr>
          </a:lstStyle>
          <a:p/>
        </p:txBody>
      </p:sp>
      <p:sp>
        <p:nvSpPr>
          <p:cNvPr id="119" name="Google Shape;119;g8555621870_1_537"/>
          <p:cNvSpPr txBox="1"/>
          <p:nvPr>
            <p:ph idx="5" type="subTitle"/>
          </p:nvPr>
        </p:nvSpPr>
        <p:spPr>
          <a:xfrm>
            <a:off x="3782800" y="3659793"/>
            <a:ext cx="1899900" cy="503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CBF4A"/>
              </a:buClr>
              <a:buSzPts val="1000"/>
              <a:buNone/>
              <a:defRPr/>
            </a:lvl1pPr>
            <a:lvl2pPr lvl="1" rtl="0" algn="l">
              <a:lnSpc>
                <a:spcPct val="100000"/>
              </a:lnSpc>
              <a:spcBef>
                <a:spcPts val="0"/>
              </a:spcBef>
              <a:spcAft>
                <a:spcPts val="0"/>
              </a:spcAft>
              <a:buClr>
                <a:srgbClr val="FCBF4A"/>
              </a:buClr>
              <a:buSzPts val="1000"/>
              <a:buNone/>
              <a:defRPr sz="1000">
                <a:solidFill>
                  <a:srgbClr val="FCBF4A"/>
                </a:solidFill>
              </a:defRPr>
            </a:lvl2pPr>
            <a:lvl3pPr lvl="2" rtl="0" algn="l">
              <a:lnSpc>
                <a:spcPct val="100000"/>
              </a:lnSpc>
              <a:spcBef>
                <a:spcPts val="0"/>
              </a:spcBef>
              <a:spcAft>
                <a:spcPts val="0"/>
              </a:spcAft>
              <a:buClr>
                <a:srgbClr val="FCBF4A"/>
              </a:buClr>
              <a:buSzPts val="1000"/>
              <a:buNone/>
              <a:defRPr sz="1000">
                <a:solidFill>
                  <a:srgbClr val="FCBF4A"/>
                </a:solidFill>
              </a:defRPr>
            </a:lvl3pPr>
            <a:lvl4pPr lvl="3" rtl="0" algn="l">
              <a:lnSpc>
                <a:spcPct val="100000"/>
              </a:lnSpc>
              <a:spcBef>
                <a:spcPts val="0"/>
              </a:spcBef>
              <a:spcAft>
                <a:spcPts val="0"/>
              </a:spcAft>
              <a:buClr>
                <a:srgbClr val="FCBF4A"/>
              </a:buClr>
              <a:buSzPts val="1000"/>
              <a:buNone/>
              <a:defRPr sz="1000">
                <a:solidFill>
                  <a:srgbClr val="FCBF4A"/>
                </a:solidFill>
              </a:defRPr>
            </a:lvl4pPr>
            <a:lvl5pPr lvl="4" rtl="0" algn="l">
              <a:lnSpc>
                <a:spcPct val="100000"/>
              </a:lnSpc>
              <a:spcBef>
                <a:spcPts val="0"/>
              </a:spcBef>
              <a:spcAft>
                <a:spcPts val="0"/>
              </a:spcAft>
              <a:buClr>
                <a:srgbClr val="FCBF4A"/>
              </a:buClr>
              <a:buSzPts val="1000"/>
              <a:buNone/>
              <a:defRPr sz="1000">
                <a:solidFill>
                  <a:srgbClr val="FCBF4A"/>
                </a:solidFill>
              </a:defRPr>
            </a:lvl5pPr>
            <a:lvl6pPr lvl="5" rtl="0" algn="l">
              <a:lnSpc>
                <a:spcPct val="100000"/>
              </a:lnSpc>
              <a:spcBef>
                <a:spcPts val="0"/>
              </a:spcBef>
              <a:spcAft>
                <a:spcPts val="0"/>
              </a:spcAft>
              <a:buClr>
                <a:srgbClr val="FCBF4A"/>
              </a:buClr>
              <a:buSzPts val="1000"/>
              <a:buNone/>
              <a:defRPr sz="1000">
                <a:solidFill>
                  <a:srgbClr val="FCBF4A"/>
                </a:solidFill>
              </a:defRPr>
            </a:lvl6pPr>
            <a:lvl7pPr lvl="6" rtl="0" algn="l">
              <a:lnSpc>
                <a:spcPct val="100000"/>
              </a:lnSpc>
              <a:spcBef>
                <a:spcPts val="0"/>
              </a:spcBef>
              <a:spcAft>
                <a:spcPts val="0"/>
              </a:spcAft>
              <a:buClr>
                <a:srgbClr val="FCBF4A"/>
              </a:buClr>
              <a:buSzPts val="1000"/>
              <a:buNone/>
              <a:defRPr sz="1000">
                <a:solidFill>
                  <a:srgbClr val="FCBF4A"/>
                </a:solidFill>
              </a:defRPr>
            </a:lvl7pPr>
            <a:lvl8pPr lvl="7" rtl="0" algn="l">
              <a:lnSpc>
                <a:spcPct val="100000"/>
              </a:lnSpc>
              <a:spcBef>
                <a:spcPts val="0"/>
              </a:spcBef>
              <a:spcAft>
                <a:spcPts val="0"/>
              </a:spcAft>
              <a:buClr>
                <a:srgbClr val="FCBF4A"/>
              </a:buClr>
              <a:buSzPts val="1000"/>
              <a:buNone/>
              <a:defRPr sz="1000">
                <a:solidFill>
                  <a:srgbClr val="FCBF4A"/>
                </a:solidFill>
              </a:defRPr>
            </a:lvl8pPr>
            <a:lvl9pPr lvl="8" rtl="0" algn="l">
              <a:lnSpc>
                <a:spcPct val="100000"/>
              </a:lnSpc>
              <a:spcBef>
                <a:spcPts val="0"/>
              </a:spcBef>
              <a:spcAft>
                <a:spcPts val="0"/>
              </a:spcAft>
              <a:buClr>
                <a:srgbClr val="FCBF4A"/>
              </a:buClr>
              <a:buSzPts val="1000"/>
              <a:buNone/>
              <a:defRPr sz="1000">
                <a:solidFill>
                  <a:srgbClr val="FCBF4A"/>
                </a:solidFill>
              </a:defRPr>
            </a:lvl9pPr>
          </a:lstStyle>
          <a:p/>
        </p:txBody>
      </p:sp>
      <p:sp>
        <p:nvSpPr>
          <p:cNvPr id="120" name="Google Shape;120;g8555621870_1_537"/>
          <p:cNvSpPr txBox="1"/>
          <p:nvPr>
            <p:ph idx="6" type="subTitle"/>
          </p:nvPr>
        </p:nvSpPr>
        <p:spPr>
          <a:xfrm>
            <a:off x="6235575" y="1837203"/>
            <a:ext cx="1899900" cy="503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3F3F3"/>
              </a:buClr>
              <a:buSzPts val="1000"/>
              <a:buNone/>
              <a:defRPr/>
            </a:lvl1pPr>
            <a:lvl2pPr lvl="1" rtl="0" algn="l">
              <a:lnSpc>
                <a:spcPct val="100000"/>
              </a:lnSpc>
              <a:spcBef>
                <a:spcPts val="0"/>
              </a:spcBef>
              <a:spcAft>
                <a:spcPts val="0"/>
              </a:spcAft>
              <a:buClr>
                <a:schemeClr val="dk1"/>
              </a:buClr>
              <a:buSzPts val="1000"/>
              <a:buNone/>
              <a:defRPr sz="1000">
                <a:solidFill>
                  <a:schemeClr val="dk1"/>
                </a:solidFill>
              </a:defRPr>
            </a:lvl2pPr>
            <a:lvl3pPr lvl="2" rtl="0" algn="l">
              <a:lnSpc>
                <a:spcPct val="100000"/>
              </a:lnSpc>
              <a:spcBef>
                <a:spcPts val="0"/>
              </a:spcBef>
              <a:spcAft>
                <a:spcPts val="0"/>
              </a:spcAft>
              <a:buClr>
                <a:schemeClr val="dk1"/>
              </a:buClr>
              <a:buSzPts val="1000"/>
              <a:buNone/>
              <a:defRPr sz="1000">
                <a:solidFill>
                  <a:schemeClr val="dk1"/>
                </a:solidFill>
              </a:defRPr>
            </a:lvl3pPr>
            <a:lvl4pPr lvl="3" rtl="0" algn="l">
              <a:lnSpc>
                <a:spcPct val="100000"/>
              </a:lnSpc>
              <a:spcBef>
                <a:spcPts val="0"/>
              </a:spcBef>
              <a:spcAft>
                <a:spcPts val="0"/>
              </a:spcAft>
              <a:buClr>
                <a:schemeClr val="dk1"/>
              </a:buClr>
              <a:buSzPts val="1000"/>
              <a:buNone/>
              <a:defRPr sz="1000">
                <a:solidFill>
                  <a:schemeClr val="dk1"/>
                </a:solidFill>
              </a:defRPr>
            </a:lvl4pPr>
            <a:lvl5pPr lvl="4" rtl="0" algn="l">
              <a:lnSpc>
                <a:spcPct val="100000"/>
              </a:lnSpc>
              <a:spcBef>
                <a:spcPts val="0"/>
              </a:spcBef>
              <a:spcAft>
                <a:spcPts val="0"/>
              </a:spcAft>
              <a:buClr>
                <a:schemeClr val="dk1"/>
              </a:buClr>
              <a:buSzPts val="1000"/>
              <a:buNone/>
              <a:defRPr sz="1000">
                <a:solidFill>
                  <a:schemeClr val="dk1"/>
                </a:solidFill>
              </a:defRPr>
            </a:lvl5pPr>
            <a:lvl6pPr lvl="5" rtl="0" algn="l">
              <a:lnSpc>
                <a:spcPct val="100000"/>
              </a:lnSpc>
              <a:spcBef>
                <a:spcPts val="0"/>
              </a:spcBef>
              <a:spcAft>
                <a:spcPts val="0"/>
              </a:spcAft>
              <a:buClr>
                <a:schemeClr val="dk1"/>
              </a:buClr>
              <a:buSzPts val="1000"/>
              <a:buNone/>
              <a:defRPr sz="1000">
                <a:solidFill>
                  <a:schemeClr val="dk1"/>
                </a:solidFill>
              </a:defRPr>
            </a:lvl6pPr>
            <a:lvl7pPr lvl="6" rtl="0" algn="l">
              <a:lnSpc>
                <a:spcPct val="100000"/>
              </a:lnSpc>
              <a:spcBef>
                <a:spcPts val="0"/>
              </a:spcBef>
              <a:spcAft>
                <a:spcPts val="0"/>
              </a:spcAft>
              <a:buClr>
                <a:schemeClr val="dk1"/>
              </a:buClr>
              <a:buSzPts val="1000"/>
              <a:buNone/>
              <a:defRPr sz="1000">
                <a:solidFill>
                  <a:schemeClr val="dk1"/>
                </a:solidFill>
              </a:defRPr>
            </a:lvl7pPr>
            <a:lvl8pPr lvl="7" rtl="0" algn="l">
              <a:lnSpc>
                <a:spcPct val="100000"/>
              </a:lnSpc>
              <a:spcBef>
                <a:spcPts val="0"/>
              </a:spcBef>
              <a:spcAft>
                <a:spcPts val="0"/>
              </a:spcAft>
              <a:buClr>
                <a:schemeClr val="dk1"/>
              </a:buClr>
              <a:buSzPts val="1000"/>
              <a:buNone/>
              <a:defRPr sz="1000">
                <a:solidFill>
                  <a:schemeClr val="dk1"/>
                </a:solidFill>
              </a:defRPr>
            </a:lvl8pPr>
            <a:lvl9pPr lvl="8" rtl="0" algn="l">
              <a:lnSpc>
                <a:spcPct val="100000"/>
              </a:lnSpc>
              <a:spcBef>
                <a:spcPts val="0"/>
              </a:spcBef>
              <a:spcAft>
                <a:spcPts val="0"/>
              </a:spcAft>
              <a:buClr>
                <a:schemeClr val="dk1"/>
              </a:buClr>
              <a:buSzPts val="1000"/>
              <a:buNone/>
              <a:defRPr sz="1000">
                <a:solidFill>
                  <a:schemeClr val="dk1"/>
                </a:solidFill>
              </a:defRPr>
            </a:lvl9pPr>
          </a:lstStyle>
          <a:p/>
        </p:txBody>
      </p:sp>
      <p:sp>
        <p:nvSpPr>
          <p:cNvPr id="121" name="Google Shape;121;g8555621870_1_537"/>
          <p:cNvSpPr txBox="1"/>
          <p:nvPr>
            <p:ph idx="7" type="subTitle"/>
          </p:nvPr>
        </p:nvSpPr>
        <p:spPr>
          <a:xfrm>
            <a:off x="6235575" y="3659793"/>
            <a:ext cx="1899900" cy="503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CBF4A"/>
              </a:buClr>
              <a:buSzPts val="1000"/>
              <a:buNone/>
              <a:defRPr/>
            </a:lvl1pPr>
            <a:lvl2pPr lvl="1" rtl="0" algn="l">
              <a:lnSpc>
                <a:spcPct val="100000"/>
              </a:lnSpc>
              <a:spcBef>
                <a:spcPts val="0"/>
              </a:spcBef>
              <a:spcAft>
                <a:spcPts val="0"/>
              </a:spcAft>
              <a:buClr>
                <a:srgbClr val="FCBF4A"/>
              </a:buClr>
              <a:buSzPts val="1000"/>
              <a:buNone/>
              <a:defRPr sz="1000">
                <a:solidFill>
                  <a:srgbClr val="FCBF4A"/>
                </a:solidFill>
              </a:defRPr>
            </a:lvl2pPr>
            <a:lvl3pPr lvl="2" rtl="0" algn="l">
              <a:lnSpc>
                <a:spcPct val="100000"/>
              </a:lnSpc>
              <a:spcBef>
                <a:spcPts val="0"/>
              </a:spcBef>
              <a:spcAft>
                <a:spcPts val="0"/>
              </a:spcAft>
              <a:buClr>
                <a:srgbClr val="FCBF4A"/>
              </a:buClr>
              <a:buSzPts val="1000"/>
              <a:buNone/>
              <a:defRPr sz="1000">
                <a:solidFill>
                  <a:srgbClr val="FCBF4A"/>
                </a:solidFill>
              </a:defRPr>
            </a:lvl3pPr>
            <a:lvl4pPr lvl="3" rtl="0" algn="l">
              <a:lnSpc>
                <a:spcPct val="100000"/>
              </a:lnSpc>
              <a:spcBef>
                <a:spcPts val="0"/>
              </a:spcBef>
              <a:spcAft>
                <a:spcPts val="0"/>
              </a:spcAft>
              <a:buClr>
                <a:srgbClr val="FCBF4A"/>
              </a:buClr>
              <a:buSzPts val="1000"/>
              <a:buNone/>
              <a:defRPr sz="1000">
                <a:solidFill>
                  <a:srgbClr val="FCBF4A"/>
                </a:solidFill>
              </a:defRPr>
            </a:lvl4pPr>
            <a:lvl5pPr lvl="4" rtl="0" algn="l">
              <a:lnSpc>
                <a:spcPct val="100000"/>
              </a:lnSpc>
              <a:spcBef>
                <a:spcPts val="0"/>
              </a:spcBef>
              <a:spcAft>
                <a:spcPts val="0"/>
              </a:spcAft>
              <a:buClr>
                <a:srgbClr val="FCBF4A"/>
              </a:buClr>
              <a:buSzPts val="1000"/>
              <a:buNone/>
              <a:defRPr sz="1000">
                <a:solidFill>
                  <a:srgbClr val="FCBF4A"/>
                </a:solidFill>
              </a:defRPr>
            </a:lvl5pPr>
            <a:lvl6pPr lvl="5" rtl="0" algn="l">
              <a:lnSpc>
                <a:spcPct val="100000"/>
              </a:lnSpc>
              <a:spcBef>
                <a:spcPts val="0"/>
              </a:spcBef>
              <a:spcAft>
                <a:spcPts val="0"/>
              </a:spcAft>
              <a:buClr>
                <a:srgbClr val="FCBF4A"/>
              </a:buClr>
              <a:buSzPts val="1000"/>
              <a:buNone/>
              <a:defRPr sz="1000">
                <a:solidFill>
                  <a:srgbClr val="FCBF4A"/>
                </a:solidFill>
              </a:defRPr>
            </a:lvl6pPr>
            <a:lvl7pPr lvl="6" rtl="0" algn="l">
              <a:lnSpc>
                <a:spcPct val="100000"/>
              </a:lnSpc>
              <a:spcBef>
                <a:spcPts val="0"/>
              </a:spcBef>
              <a:spcAft>
                <a:spcPts val="0"/>
              </a:spcAft>
              <a:buClr>
                <a:srgbClr val="FCBF4A"/>
              </a:buClr>
              <a:buSzPts val="1000"/>
              <a:buNone/>
              <a:defRPr sz="1000">
                <a:solidFill>
                  <a:srgbClr val="FCBF4A"/>
                </a:solidFill>
              </a:defRPr>
            </a:lvl7pPr>
            <a:lvl8pPr lvl="7" rtl="0" algn="l">
              <a:lnSpc>
                <a:spcPct val="100000"/>
              </a:lnSpc>
              <a:spcBef>
                <a:spcPts val="0"/>
              </a:spcBef>
              <a:spcAft>
                <a:spcPts val="0"/>
              </a:spcAft>
              <a:buClr>
                <a:srgbClr val="FCBF4A"/>
              </a:buClr>
              <a:buSzPts val="1000"/>
              <a:buNone/>
              <a:defRPr sz="1000">
                <a:solidFill>
                  <a:srgbClr val="FCBF4A"/>
                </a:solidFill>
              </a:defRPr>
            </a:lvl8pPr>
            <a:lvl9pPr lvl="8" rtl="0" algn="l">
              <a:lnSpc>
                <a:spcPct val="100000"/>
              </a:lnSpc>
              <a:spcBef>
                <a:spcPts val="0"/>
              </a:spcBef>
              <a:spcAft>
                <a:spcPts val="0"/>
              </a:spcAft>
              <a:buClr>
                <a:srgbClr val="FCBF4A"/>
              </a:buClr>
              <a:buSzPts val="1000"/>
              <a:buNone/>
              <a:defRPr sz="1000">
                <a:solidFill>
                  <a:srgbClr val="FCBF4A"/>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1">
  <p:cSld name="CUSTOM_14_1">
    <p:spTree>
      <p:nvGrpSpPr>
        <p:cNvPr id="11" name="Shape 11"/>
        <p:cNvGrpSpPr/>
        <p:nvPr/>
      </p:nvGrpSpPr>
      <p:grpSpPr>
        <a:xfrm>
          <a:off x="0" y="0"/>
          <a:ext cx="0" cy="0"/>
          <a:chOff x="0" y="0"/>
          <a:chExt cx="0" cy="0"/>
        </a:xfrm>
      </p:grpSpPr>
      <p:sp>
        <p:nvSpPr>
          <p:cNvPr id="12" name="Google Shape;12;p53"/>
          <p:cNvSpPr/>
          <p:nvPr/>
        </p:nvSpPr>
        <p:spPr>
          <a:xfrm>
            <a:off x="1464755" y="1059200"/>
            <a:ext cx="6214500" cy="27186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53"/>
          <p:cNvSpPr txBox="1"/>
          <p:nvPr>
            <p:ph type="ctrTitle"/>
          </p:nvPr>
        </p:nvSpPr>
        <p:spPr>
          <a:xfrm>
            <a:off x="2237395" y="1645788"/>
            <a:ext cx="4669200" cy="384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2D406A"/>
              </a:buClr>
              <a:buSzPts val="2400"/>
              <a:buNone/>
              <a:defRPr b="0" sz="2400">
                <a:latin typeface="Staatliches"/>
                <a:ea typeface="Staatliches"/>
                <a:cs typeface="Staatliches"/>
                <a:sym typeface="Staatliches"/>
              </a:defRPr>
            </a:lvl1pPr>
            <a:lvl2pPr lvl="1" algn="ctr">
              <a:lnSpc>
                <a:spcPct val="100000"/>
              </a:lnSpc>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2pPr>
            <a:lvl3pPr lvl="2" algn="ctr">
              <a:lnSpc>
                <a:spcPct val="100000"/>
              </a:lnSpc>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3pPr>
            <a:lvl4pPr lvl="3" algn="ctr">
              <a:lnSpc>
                <a:spcPct val="100000"/>
              </a:lnSpc>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4pPr>
            <a:lvl5pPr lvl="4" algn="ctr">
              <a:lnSpc>
                <a:spcPct val="100000"/>
              </a:lnSpc>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5pPr>
            <a:lvl6pPr lvl="5" algn="ctr">
              <a:lnSpc>
                <a:spcPct val="100000"/>
              </a:lnSpc>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6pPr>
            <a:lvl7pPr lvl="6" algn="ctr">
              <a:lnSpc>
                <a:spcPct val="100000"/>
              </a:lnSpc>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7pPr>
            <a:lvl8pPr lvl="7" algn="ctr">
              <a:lnSpc>
                <a:spcPct val="100000"/>
              </a:lnSpc>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8pPr>
            <a:lvl9pPr lvl="8" algn="ctr">
              <a:lnSpc>
                <a:spcPct val="100000"/>
              </a:lnSpc>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9pPr>
          </a:lstStyle>
          <a:p/>
        </p:txBody>
      </p:sp>
      <p:sp>
        <p:nvSpPr>
          <p:cNvPr id="14" name="Google Shape;14;p53"/>
          <p:cNvSpPr txBox="1"/>
          <p:nvPr>
            <p:ph idx="1" type="subTitle"/>
          </p:nvPr>
        </p:nvSpPr>
        <p:spPr>
          <a:xfrm>
            <a:off x="2562675" y="2190023"/>
            <a:ext cx="4018200" cy="1307700"/>
          </a:xfrm>
          <a:prstGeom prst="rect">
            <a:avLst/>
          </a:prstGeom>
          <a:noFill/>
          <a:ln>
            <a:noFill/>
          </a:ln>
        </p:spPr>
        <p:txBody>
          <a:bodyPr anchorCtr="0" anchor="t" bIns="91425" lIns="91425" spcFirstLastPara="1" rIns="91425" wrap="square" tIns="91425">
            <a:noAutofit/>
          </a:bodyPr>
          <a:lstStyle>
            <a:lvl1pPr lvl="0" marR="72000" algn="ctr">
              <a:lnSpc>
                <a:spcPct val="100000"/>
              </a:lnSpc>
              <a:spcBef>
                <a:spcPts val="0"/>
              </a:spcBef>
              <a:spcAft>
                <a:spcPts val="0"/>
              </a:spcAft>
              <a:buClr>
                <a:srgbClr val="2D406A"/>
              </a:buClr>
              <a:buSzPts val="1100"/>
              <a:buFont typeface="Abel"/>
              <a:buNone/>
              <a:defRPr sz="1100">
                <a:latin typeface="Anaheim"/>
                <a:ea typeface="Anaheim"/>
                <a:cs typeface="Anaheim"/>
                <a:sym typeface="Anaheim"/>
              </a:defRPr>
            </a:lvl1pPr>
            <a:lvl2pPr lvl="1"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p:txBody>
      </p:sp>
      <p:sp>
        <p:nvSpPr>
          <p:cNvPr id="15" name="Google Shape;15;p53"/>
          <p:cNvSpPr/>
          <p:nvPr/>
        </p:nvSpPr>
        <p:spPr>
          <a:xfrm>
            <a:off x="1555780" y="983325"/>
            <a:ext cx="6214500" cy="27186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CUSTOM_16">
    <p:spTree>
      <p:nvGrpSpPr>
        <p:cNvPr id="122" name="Shape 122"/>
        <p:cNvGrpSpPr/>
        <p:nvPr/>
      </p:nvGrpSpPr>
      <p:grpSpPr>
        <a:xfrm>
          <a:off x="0" y="0"/>
          <a:ext cx="0" cy="0"/>
          <a:chOff x="0" y="0"/>
          <a:chExt cx="0" cy="0"/>
        </a:xfrm>
      </p:grpSpPr>
      <p:grpSp>
        <p:nvGrpSpPr>
          <p:cNvPr id="123" name="Google Shape;123;g8555621870_1_546"/>
          <p:cNvGrpSpPr/>
          <p:nvPr/>
        </p:nvGrpSpPr>
        <p:grpSpPr>
          <a:xfrm>
            <a:off x="948275" y="3046075"/>
            <a:ext cx="8195650" cy="465225"/>
            <a:chOff x="948275" y="3046075"/>
            <a:chExt cx="8195650" cy="465225"/>
          </a:xfrm>
        </p:grpSpPr>
        <p:sp>
          <p:nvSpPr>
            <p:cNvPr id="124" name="Google Shape;124;g8555621870_1_546"/>
            <p:cNvSpPr/>
            <p:nvPr/>
          </p:nvSpPr>
          <p:spPr>
            <a:xfrm>
              <a:off x="948275" y="3103000"/>
              <a:ext cx="8076600" cy="4083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g8555621870_1_546"/>
            <p:cNvSpPr/>
            <p:nvPr/>
          </p:nvSpPr>
          <p:spPr>
            <a:xfrm>
              <a:off x="1008525" y="3046075"/>
              <a:ext cx="8135400" cy="4083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6" name="Google Shape;126;g8555621870_1_546"/>
          <p:cNvSpPr txBox="1"/>
          <p:nvPr>
            <p:ph type="ctrTitle"/>
          </p:nvPr>
        </p:nvSpPr>
        <p:spPr>
          <a:xfrm flipH="1">
            <a:off x="3611675" y="3046150"/>
            <a:ext cx="4728000" cy="4653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Clr>
                <a:srgbClr val="F3F3F3"/>
              </a:buClr>
              <a:buSzPts val="1200"/>
              <a:buNone/>
              <a:defRPr b="0" sz="1400">
                <a:latin typeface="Staatliches"/>
                <a:ea typeface="Staatliches"/>
                <a:cs typeface="Staatliches"/>
                <a:sym typeface="Staatliches"/>
              </a:defRPr>
            </a:lvl1pPr>
            <a:lvl2pPr lvl="1" rtl="0" algn="l">
              <a:lnSpc>
                <a:spcPct val="100000"/>
              </a:lnSpc>
              <a:spcBef>
                <a:spcPts val="0"/>
              </a:spcBef>
              <a:spcAft>
                <a:spcPts val="0"/>
              </a:spcAft>
              <a:buClr>
                <a:schemeClr val="dk1"/>
              </a:buClr>
              <a:buSzPts val="1600"/>
              <a:buNone/>
              <a:defRPr sz="1600">
                <a:solidFill>
                  <a:schemeClr val="dk1"/>
                </a:solidFill>
              </a:defRPr>
            </a:lvl2pPr>
            <a:lvl3pPr lvl="2" rtl="0" algn="l">
              <a:lnSpc>
                <a:spcPct val="100000"/>
              </a:lnSpc>
              <a:spcBef>
                <a:spcPts val="0"/>
              </a:spcBef>
              <a:spcAft>
                <a:spcPts val="0"/>
              </a:spcAft>
              <a:buClr>
                <a:schemeClr val="dk1"/>
              </a:buClr>
              <a:buSzPts val="1600"/>
              <a:buNone/>
              <a:defRPr sz="1600">
                <a:solidFill>
                  <a:schemeClr val="dk1"/>
                </a:solidFill>
              </a:defRPr>
            </a:lvl3pPr>
            <a:lvl4pPr lvl="3" rtl="0" algn="l">
              <a:lnSpc>
                <a:spcPct val="100000"/>
              </a:lnSpc>
              <a:spcBef>
                <a:spcPts val="0"/>
              </a:spcBef>
              <a:spcAft>
                <a:spcPts val="0"/>
              </a:spcAft>
              <a:buClr>
                <a:schemeClr val="dk1"/>
              </a:buClr>
              <a:buSzPts val="1600"/>
              <a:buNone/>
              <a:defRPr sz="1600">
                <a:solidFill>
                  <a:schemeClr val="dk1"/>
                </a:solidFill>
              </a:defRPr>
            </a:lvl4pPr>
            <a:lvl5pPr lvl="4" rtl="0" algn="l">
              <a:lnSpc>
                <a:spcPct val="100000"/>
              </a:lnSpc>
              <a:spcBef>
                <a:spcPts val="0"/>
              </a:spcBef>
              <a:spcAft>
                <a:spcPts val="0"/>
              </a:spcAft>
              <a:buClr>
                <a:schemeClr val="dk1"/>
              </a:buClr>
              <a:buSzPts val="1600"/>
              <a:buNone/>
              <a:defRPr sz="1600">
                <a:solidFill>
                  <a:schemeClr val="dk1"/>
                </a:solidFill>
              </a:defRPr>
            </a:lvl5pPr>
            <a:lvl6pPr lvl="5" rtl="0" algn="l">
              <a:lnSpc>
                <a:spcPct val="100000"/>
              </a:lnSpc>
              <a:spcBef>
                <a:spcPts val="0"/>
              </a:spcBef>
              <a:spcAft>
                <a:spcPts val="0"/>
              </a:spcAft>
              <a:buClr>
                <a:schemeClr val="dk1"/>
              </a:buClr>
              <a:buSzPts val="1600"/>
              <a:buNone/>
              <a:defRPr sz="1600">
                <a:solidFill>
                  <a:schemeClr val="dk1"/>
                </a:solidFill>
              </a:defRPr>
            </a:lvl6pPr>
            <a:lvl7pPr lvl="6" rtl="0" algn="l">
              <a:lnSpc>
                <a:spcPct val="100000"/>
              </a:lnSpc>
              <a:spcBef>
                <a:spcPts val="0"/>
              </a:spcBef>
              <a:spcAft>
                <a:spcPts val="0"/>
              </a:spcAft>
              <a:buClr>
                <a:schemeClr val="dk1"/>
              </a:buClr>
              <a:buSzPts val="1600"/>
              <a:buNone/>
              <a:defRPr sz="1600">
                <a:solidFill>
                  <a:schemeClr val="dk1"/>
                </a:solidFill>
              </a:defRPr>
            </a:lvl7pPr>
            <a:lvl8pPr lvl="7" rtl="0" algn="l">
              <a:lnSpc>
                <a:spcPct val="100000"/>
              </a:lnSpc>
              <a:spcBef>
                <a:spcPts val="0"/>
              </a:spcBef>
              <a:spcAft>
                <a:spcPts val="0"/>
              </a:spcAft>
              <a:buClr>
                <a:schemeClr val="dk1"/>
              </a:buClr>
              <a:buSzPts val="1600"/>
              <a:buNone/>
              <a:defRPr sz="1600">
                <a:solidFill>
                  <a:schemeClr val="dk1"/>
                </a:solidFill>
              </a:defRPr>
            </a:lvl8pPr>
            <a:lvl9pPr lvl="8" rtl="0" algn="l">
              <a:lnSpc>
                <a:spcPct val="100000"/>
              </a:lnSpc>
              <a:spcBef>
                <a:spcPts val="0"/>
              </a:spcBef>
              <a:spcAft>
                <a:spcPts val="0"/>
              </a:spcAft>
              <a:buClr>
                <a:schemeClr val="dk1"/>
              </a:buClr>
              <a:buSzPts val="1600"/>
              <a:buNone/>
              <a:defRPr sz="1600">
                <a:solidFill>
                  <a:schemeClr val="dk1"/>
                </a:solidFill>
              </a:defRPr>
            </a:lvl9pPr>
          </a:lstStyle>
          <a:p/>
        </p:txBody>
      </p:sp>
      <p:sp>
        <p:nvSpPr>
          <p:cNvPr id="127" name="Google Shape;127;g8555621870_1_546"/>
          <p:cNvSpPr txBox="1"/>
          <p:nvPr>
            <p:ph idx="1" type="subTitle"/>
          </p:nvPr>
        </p:nvSpPr>
        <p:spPr>
          <a:xfrm flipH="1">
            <a:off x="4201775" y="1876125"/>
            <a:ext cx="4137900" cy="1001400"/>
          </a:xfrm>
          <a:prstGeom prst="rect">
            <a:avLst/>
          </a:prstGeom>
          <a:noFill/>
          <a:ln>
            <a:noFill/>
          </a:ln>
        </p:spPr>
        <p:txBody>
          <a:bodyPr anchorCtr="0" anchor="b" bIns="91425" lIns="91425" spcFirstLastPara="1" rIns="91425" wrap="square" tIns="91425">
            <a:noAutofit/>
          </a:bodyPr>
          <a:lstStyle>
            <a:lvl1pPr lvl="0" rtl="0" algn="r">
              <a:lnSpc>
                <a:spcPct val="100000"/>
              </a:lnSpc>
              <a:spcBef>
                <a:spcPts val="0"/>
              </a:spcBef>
              <a:spcAft>
                <a:spcPts val="0"/>
              </a:spcAft>
              <a:buClr>
                <a:srgbClr val="F3F3F3"/>
              </a:buClr>
              <a:buSzPts val="1400"/>
              <a:buFont typeface="Abel"/>
              <a:buNone/>
              <a:defRPr sz="1600"/>
            </a:lvl1pPr>
            <a:lvl2pPr lvl="1" rtl="0" algn="l">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2pPr>
            <a:lvl3pPr lvl="2" rtl="0" algn="l">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3pPr>
            <a:lvl4pPr lvl="3" rtl="0" algn="l">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4pPr>
            <a:lvl5pPr lvl="4" rtl="0" algn="l">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5pPr>
            <a:lvl6pPr lvl="5" rtl="0" algn="l">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6pPr>
            <a:lvl7pPr lvl="6" rtl="0" algn="l">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7pPr>
            <a:lvl8pPr lvl="7" rtl="0" algn="l">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8pPr>
            <a:lvl9pPr lvl="8" rtl="0" algn="l">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131" name="Shape 131"/>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SLIDE">
  <p:cSld name="CUSTOM_7">
    <p:spTree>
      <p:nvGrpSpPr>
        <p:cNvPr id="135" name="Shape 135"/>
        <p:cNvGrpSpPr/>
        <p:nvPr/>
      </p:nvGrpSpPr>
      <p:grpSpPr>
        <a:xfrm>
          <a:off x="0" y="0"/>
          <a:ext cx="0" cy="0"/>
          <a:chOff x="0" y="0"/>
          <a:chExt cx="0" cy="0"/>
        </a:xfrm>
      </p:grpSpPr>
      <p:sp>
        <p:nvSpPr>
          <p:cNvPr id="136" name="Google Shape;136;g8555621870_1_417"/>
          <p:cNvSpPr txBox="1"/>
          <p:nvPr>
            <p:ph type="ctrTitle"/>
          </p:nvPr>
        </p:nvSpPr>
        <p:spPr>
          <a:xfrm>
            <a:off x="833000" y="1050513"/>
            <a:ext cx="3248400" cy="2419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FCBF4A"/>
              </a:buClr>
              <a:buSzPts val="3600"/>
              <a:buNone/>
              <a:defRPr b="0" sz="5400">
                <a:latin typeface="Staatliches"/>
                <a:ea typeface="Staatliches"/>
                <a:cs typeface="Staatliches"/>
                <a:sym typeface="Staatliches"/>
              </a:defRPr>
            </a:lvl1pPr>
            <a:lvl2pPr lvl="1" rtl="0" algn="ctr">
              <a:lnSpc>
                <a:spcPct val="100000"/>
              </a:lnSpc>
              <a:spcBef>
                <a:spcPts val="0"/>
              </a:spcBef>
              <a:spcAft>
                <a:spcPts val="0"/>
              </a:spcAft>
              <a:buClr>
                <a:srgbClr val="FCBF4A"/>
              </a:buClr>
              <a:buSzPts val="5200"/>
              <a:buNone/>
              <a:defRPr sz="5200">
                <a:solidFill>
                  <a:srgbClr val="FCBF4A"/>
                </a:solidFill>
              </a:defRPr>
            </a:lvl2pPr>
            <a:lvl3pPr lvl="2" rtl="0" algn="ctr">
              <a:lnSpc>
                <a:spcPct val="100000"/>
              </a:lnSpc>
              <a:spcBef>
                <a:spcPts val="0"/>
              </a:spcBef>
              <a:spcAft>
                <a:spcPts val="0"/>
              </a:spcAft>
              <a:buClr>
                <a:srgbClr val="FCBF4A"/>
              </a:buClr>
              <a:buSzPts val="5200"/>
              <a:buNone/>
              <a:defRPr sz="5200">
                <a:solidFill>
                  <a:srgbClr val="FCBF4A"/>
                </a:solidFill>
              </a:defRPr>
            </a:lvl3pPr>
            <a:lvl4pPr lvl="3" rtl="0" algn="ctr">
              <a:lnSpc>
                <a:spcPct val="100000"/>
              </a:lnSpc>
              <a:spcBef>
                <a:spcPts val="0"/>
              </a:spcBef>
              <a:spcAft>
                <a:spcPts val="0"/>
              </a:spcAft>
              <a:buClr>
                <a:srgbClr val="FCBF4A"/>
              </a:buClr>
              <a:buSzPts val="5200"/>
              <a:buNone/>
              <a:defRPr sz="5200">
                <a:solidFill>
                  <a:srgbClr val="FCBF4A"/>
                </a:solidFill>
              </a:defRPr>
            </a:lvl4pPr>
            <a:lvl5pPr lvl="4" rtl="0" algn="ctr">
              <a:lnSpc>
                <a:spcPct val="100000"/>
              </a:lnSpc>
              <a:spcBef>
                <a:spcPts val="0"/>
              </a:spcBef>
              <a:spcAft>
                <a:spcPts val="0"/>
              </a:spcAft>
              <a:buClr>
                <a:srgbClr val="FCBF4A"/>
              </a:buClr>
              <a:buSzPts val="5200"/>
              <a:buNone/>
              <a:defRPr sz="5200">
                <a:solidFill>
                  <a:srgbClr val="FCBF4A"/>
                </a:solidFill>
              </a:defRPr>
            </a:lvl5pPr>
            <a:lvl6pPr lvl="5" rtl="0" algn="ctr">
              <a:lnSpc>
                <a:spcPct val="100000"/>
              </a:lnSpc>
              <a:spcBef>
                <a:spcPts val="0"/>
              </a:spcBef>
              <a:spcAft>
                <a:spcPts val="0"/>
              </a:spcAft>
              <a:buClr>
                <a:srgbClr val="FCBF4A"/>
              </a:buClr>
              <a:buSzPts val="5200"/>
              <a:buNone/>
              <a:defRPr sz="5200">
                <a:solidFill>
                  <a:srgbClr val="FCBF4A"/>
                </a:solidFill>
              </a:defRPr>
            </a:lvl6pPr>
            <a:lvl7pPr lvl="6" rtl="0" algn="ctr">
              <a:lnSpc>
                <a:spcPct val="100000"/>
              </a:lnSpc>
              <a:spcBef>
                <a:spcPts val="0"/>
              </a:spcBef>
              <a:spcAft>
                <a:spcPts val="0"/>
              </a:spcAft>
              <a:buClr>
                <a:srgbClr val="FCBF4A"/>
              </a:buClr>
              <a:buSzPts val="5200"/>
              <a:buNone/>
              <a:defRPr sz="5200">
                <a:solidFill>
                  <a:srgbClr val="FCBF4A"/>
                </a:solidFill>
              </a:defRPr>
            </a:lvl7pPr>
            <a:lvl8pPr lvl="7" rtl="0" algn="ctr">
              <a:lnSpc>
                <a:spcPct val="100000"/>
              </a:lnSpc>
              <a:spcBef>
                <a:spcPts val="0"/>
              </a:spcBef>
              <a:spcAft>
                <a:spcPts val="0"/>
              </a:spcAft>
              <a:buClr>
                <a:srgbClr val="FCBF4A"/>
              </a:buClr>
              <a:buSzPts val="5200"/>
              <a:buNone/>
              <a:defRPr sz="5200">
                <a:solidFill>
                  <a:srgbClr val="FCBF4A"/>
                </a:solidFill>
              </a:defRPr>
            </a:lvl8pPr>
            <a:lvl9pPr lvl="8" rtl="0" algn="ctr">
              <a:lnSpc>
                <a:spcPct val="100000"/>
              </a:lnSpc>
              <a:spcBef>
                <a:spcPts val="0"/>
              </a:spcBef>
              <a:spcAft>
                <a:spcPts val="0"/>
              </a:spcAft>
              <a:buClr>
                <a:srgbClr val="FCBF4A"/>
              </a:buClr>
              <a:buSzPts val="5200"/>
              <a:buNone/>
              <a:defRPr sz="5200">
                <a:solidFill>
                  <a:srgbClr val="FCBF4A"/>
                </a:solidFill>
              </a:defRPr>
            </a:lvl9pPr>
          </a:lstStyle>
          <a:p/>
        </p:txBody>
      </p:sp>
      <p:sp>
        <p:nvSpPr>
          <p:cNvPr id="137" name="Google Shape;137;g8555621870_1_417"/>
          <p:cNvSpPr txBox="1"/>
          <p:nvPr>
            <p:ph idx="1" type="subTitle"/>
          </p:nvPr>
        </p:nvSpPr>
        <p:spPr>
          <a:xfrm>
            <a:off x="833000" y="3299563"/>
            <a:ext cx="3326700" cy="321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CBF4A"/>
              </a:buClr>
              <a:buSzPts val="1400"/>
              <a:buNone/>
              <a:defRPr>
                <a:latin typeface="Anaheim"/>
                <a:ea typeface="Anaheim"/>
                <a:cs typeface="Anaheim"/>
                <a:sym typeface="Anaheim"/>
              </a:defRPr>
            </a:lvl1pPr>
            <a:lvl2pPr lvl="1"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2pPr>
            <a:lvl3pPr lvl="2"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3pPr>
            <a:lvl4pPr lvl="3"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4pPr>
            <a:lvl5pPr lvl="4"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5pPr>
            <a:lvl6pPr lvl="5"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6pPr>
            <a:lvl7pPr lvl="6"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7pPr>
            <a:lvl8pPr lvl="7"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8pPr>
            <a:lvl9pPr lvl="8"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1">
  <p:cSld name="CUSTOM_14_1">
    <p:spTree>
      <p:nvGrpSpPr>
        <p:cNvPr id="138" name="Shape 138"/>
        <p:cNvGrpSpPr/>
        <p:nvPr/>
      </p:nvGrpSpPr>
      <p:grpSpPr>
        <a:xfrm>
          <a:off x="0" y="0"/>
          <a:ext cx="0" cy="0"/>
          <a:chOff x="0" y="0"/>
          <a:chExt cx="0" cy="0"/>
        </a:xfrm>
      </p:grpSpPr>
      <p:sp>
        <p:nvSpPr>
          <p:cNvPr id="139" name="Google Shape;139;g8555621870_1_420"/>
          <p:cNvSpPr/>
          <p:nvPr/>
        </p:nvSpPr>
        <p:spPr>
          <a:xfrm>
            <a:off x="1464755" y="1059200"/>
            <a:ext cx="6214500" cy="27186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g8555621870_1_420"/>
          <p:cNvSpPr txBox="1"/>
          <p:nvPr>
            <p:ph type="ctrTitle"/>
          </p:nvPr>
        </p:nvSpPr>
        <p:spPr>
          <a:xfrm>
            <a:off x="2237395" y="1645788"/>
            <a:ext cx="4669200" cy="3849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2D406A"/>
              </a:buClr>
              <a:buSzPts val="2400"/>
              <a:buNone/>
              <a:defRPr b="0" sz="2400">
                <a:latin typeface="Staatliches"/>
                <a:ea typeface="Staatliches"/>
                <a:cs typeface="Staatliches"/>
                <a:sym typeface="Staatliches"/>
              </a:defRPr>
            </a:lvl1pPr>
            <a:lvl2pPr lvl="1" rtl="0" algn="ctr">
              <a:lnSpc>
                <a:spcPct val="100000"/>
              </a:lnSpc>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2pPr>
            <a:lvl3pPr lvl="2" rtl="0" algn="ctr">
              <a:lnSpc>
                <a:spcPct val="100000"/>
              </a:lnSpc>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3pPr>
            <a:lvl4pPr lvl="3" rtl="0" algn="ctr">
              <a:lnSpc>
                <a:spcPct val="100000"/>
              </a:lnSpc>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4pPr>
            <a:lvl5pPr lvl="4" rtl="0" algn="ctr">
              <a:lnSpc>
                <a:spcPct val="100000"/>
              </a:lnSpc>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5pPr>
            <a:lvl6pPr lvl="5" rtl="0" algn="ctr">
              <a:lnSpc>
                <a:spcPct val="100000"/>
              </a:lnSpc>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6pPr>
            <a:lvl7pPr lvl="6" rtl="0" algn="ctr">
              <a:lnSpc>
                <a:spcPct val="100000"/>
              </a:lnSpc>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7pPr>
            <a:lvl8pPr lvl="7" rtl="0" algn="ctr">
              <a:lnSpc>
                <a:spcPct val="100000"/>
              </a:lnSpc>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8pPr>
            <a:lvl9pPr lvl="8" rtl="0" algn="ctr">
              <a:lnSpc>
                <a:spcPct val="100000"/>
              </a:lnSpc>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9pPr>
          </a:lstStyle>
          <a:p/>
        </p:txBody>
      </p:sp>
      <p:sp>
        <p:nvSpPr>
          <p:cNvPr id="141" name="Google Shape;141;g8555621870_1_420"/>
          <p:cNvSpPr txBox="1"/>
          <p:nvPr>
            <p:ph idx="1" type="subTitle"/>
          </p:nvPr>
        </p:nvSpPr>
        <p:spPr>
          <a:xfrm>
            <a:off x="2562675" y="2190023"/>
            <a:ext cx="4018200" cy="1307700"/>
          </a:xfrm>
          <a:prstGeom prst="rect">
            <a:avLst/>
          </a:prstGeom>
          <a:noFill/>
          <a:ln>
            <a:noFill/>
          </a:ln>
        </p:spPr>
        <p:txBody>
          <a:bodyPr anchorCtr="0" anchor="t" bIns="91425" lIns="91425" spcFirstLastPara="1" rIns="91425" wrap="square" tIns="91425">
            <a:noAutofit/>
          </a:bodyPr>
          <a:lstStyle>
            <a:lvl1pPr lvl="0" marR="72000" rtl="0" algn="ctr">
              <a:lnSpc>
                <a:spcPct val="100000"/>
              </a:lnSpc>
              <a:spcBef>
                <a:spcPts val="0"/>
              </a:spcBef>
              <a:spcAft>
                <a:spcPts val="0"/>
              </a:spcAft>
              <a:buClr>
                <a:srgbClr val="2D406A"/>
              </a:buClr>
              <a:buSzPts val="1100"/>
              <a:buFont typeface="Abel"/>
              <a:buNone/>
              <a:defRPr sz="1100">
                <a:latin typeface="Anaheim"/>
                <a:ea typeface="Anaheim"/>
                <a:cs typeface="Anaheim"/>
                <a:sym typeface="Anaheim"/>
              </a:defRPr>
            </a:lvl1pPr>
            <a:lvl2pPr lvl="1"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p:txBody>
      </p:sp>
      <p:sp>
        <p:nvSpPr>
          <p:cNvPr id="142" name="Google Shape;142;g8555621870_1_420"/>
          <p:cNvSpPr/>
          <p:nvPr/>
        </p:nvSpPr>
        <p:spPr>
          <a:xfrm>
            <a:off x="1555780" y="983325"/>
            <a:ext cx="6214500" cy="27186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CUSTOM_14">
    <p:spTree>
      <p:nvGrpSpPr>
        <p:cNvPr id="143" name="Shape 143"/>
        <p:cNvGrpSpPr/>
        <p:nvPr/>
      </p:nvGrpSpPr>
      <p:grpSpPr>
        <a:xfrm>
          <a:off x="0" y="0"/>
          <a:ext cx="0" cy="0"/>
          <a:chOff x="0" y="0"/>
          <a:chExt cx="0" cy="0"/>
        </a:xfrm>
      </p:grpSpPr>
      <p:sp>
        <p:nvSpPr>
          <p:cNvPr id="144" name="Google Shape;144;g8555621870_1_425"/>
          <p:cNvSpPr txBox="1"/>
          <p:nvPr>
            <p:ph type="ctrTitle"/>
          </p:nvPr>
        </p:nvSpPr>
        <p:spPr>
          <a:xfrm>
            <a:off x="3782800" y="1657625"/>
            <a:ext cx="2127300" cy="3204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F3F3F3"/>
              </a:buClr>
              <a:buSzPts val="1200"/>
              <a:buNone/>
              <a:defRPr b="0" sz="2400">
                <a:latin typeface="Staatliches"/>
                <a:ea typeface="Staatliches"/>
                <a:cs typeface="Staatliches"/>
                <a:sym typeface="Staatliches"/>
              </a:defRPr>
            </a:lvl1pPr>
            <a:lvl2pPr lvl="1" rtl="0" algn="l">
              <a:lnSpc>
                <a:spcPct val="100000"/>
              </a:lnSpc>
              <a:spcBef>
                <a:spcPts val="0"/>
              </a:spcBef>
              <a:spcAft>
                <a:spcPts val="0"/>
              </a:spcAft>
              <a:buClr>
                <a:schemeClr val="dk1"/>
              </a:buClr>
              <a:buSzPts val="1200"/>
              <a:buNone/>
              <a:defRPr b="0" sz="1200">
                <a:solidFill>
                  <a:schemeClr val="dk1"/>
                </a:solidFill>
              </a:defRPr>
            </a:lvl2pPr>
            <a:lvl3pPr lvl="2" rtl="0" algn="l">
              <a:lnSpc>
                <a:spcPct val="100000"/>
              </a:lnSpc>
              <a:spcBef>
                <a:spcPts val="0"/>
              </a:spcBef>
              <a:spcAft>
                <a:spcPts val="0"/>
              </a:spcAft>
              <a:buClr>
                <a:schemeClr val="dk1"/>
              </a:buClr>
              <a:buSzPts val="1200"/>
              <a:buNone/>
              <a:defRPr b="0" sz="1200">
                <a:solidFill>
                  <a:schemeClr val="dk1"/>
                </a:solidFill>
              </a:defRPr>
            </a:lvl3pPr>
            <a:lvl4pPr lvl="3" rtl="0" algn="l">
              <a:lnSpc>
                <a:spcPct val="100000"/>
              </a:lnSpc>
              <a:spcBef>
                <a:spcPts val="0"/>
              </a:spcBef>
              <a:spcAft>
                <a:spcPts val="0"/>
              </a:spcAft>
              <a:buClr>
                <a:schemeClr val="dk1"/>
              </a:buClr>
              <a:buSzPts val="1200"/>
              <a:buNone/>
              <a:defRPr b="0" sz="1200">
                <a:solidFill>
                  <a:schemeClr val="dk1"/>
                </a:solidFill>
              </a:defRPr>
            </a:lvl4pPr>
            <a:lvl5pPr lvl="4" rtl="0" algn="l">
              <a:lnSpc>
                <a:spcPct val="100000"/>
              </a:lnSpc>
              <a:spcBef>
                <a:spcPts val="0"/>
              </a:spcBef>
              <a:spcAft>
                <a:spcPts val="0"/>
              </a:spcAft>
              <a:buClr>
                <a:schemeClr val="dk1"/>
              </a:buClr>
              <a:buSzPts val="1200"/>
              <a:buNone/>
              <a:defRPr b="0" sz="1200">
                <a:solidFill>
                  <a:schemeClr val="dk1"/>
                </a:solidFill>
              </a:defRPr>
            </a:lvl5pPr>
            <a:lvl6pPr lvl="5" rtl="0" algn="l">
              <a:lnSpc>
                <a:spcPct val="100000"/>
              </a:lnSpc>
              <a:spcBef>
                <a:spcPts val="0"/>
              </a:spcBef>
              <a:spcAft>
                <a:spcPts val="0"/>
              </a:spcAft>
              <a:buClr>
                <a:schemeClr val="dk1"/>
              </a:buClr>
              <a:buSzPts val="1200"/>
              <a:buNone/>
              <a:defRPr b="0" sz="1200">
                <a:solidFill>
                  <a:schemeClr val="dk1"/>
                </a:solidFill>
              </a:defRPr>
            </a:lvl6pPr>
            <a:lvl7pPr lvl="6" rtl="0" algn="l">
              <a:lnSpc>
                <a:spcPct val="100000"/>
              </a:lnSpc>
              <a:spcBef>
                <a:spcPts val="0"/>
              </a:spcBef>
              <a:spcAft>
                <a:spcPts val="0"/>
              </a:spcAft>
              <a:buClr>
                <a:schemeClr val="dk1"/>
              </a:buClr>
              <a:buSzPts val="1200"/>
              <a:buNone/>
              <a:defRPr b="0" sz="1200">
                <a:solidFill>
                  <a:schemeClr val="dk1"/>
                </a:solidFill>
              </a:defRPr>
            </a:lvl7pPr>
            <a:lvl8pPr lvl="7" rtl="0" algn="l">
              <a:lnSpc>
                <a:spcPct val="100000"/>
              </a:lnSpc>
              <a:spcBef>
                <a:spcPts val="0"/>
              </a:spcBef>
              <a:spcAft>
                <a:spcPts val="0"/>
              </a:spcAft>
              <a:buClr>
                <a:schemeClr val="dk1"/>
              </a:buClr>
              <a:buSzPts val="1200"/>
              <a:buNone/>
              <a:defRPr b="0" sz="1200">
                <a:solidFill>
                  <a:schemeClr val="dk1"/>
                </a:solidFill>
              </a:defRPr>
            </a:lvl8pPr>
            <a:lvl9pPr lvl="8" rtl="0" algn="l">
              <a:lnSpc>
                <a:spcPct val="100000"/>
              </a:lnSpc>
              <a:spcBef>
                <a:spcPts val="0"/>
              </a:spcBef>
              <a:spcAft>
                <a:spcPts val="0"/>
              </a:spcAft>
              <a:buClr>
                <a:schemeClr val="dk1"/>
              </a:buClr>
              <a:buSzPts val="1200"/>
              <a:buNone/>
              <a:defRPr b="0" sz="1200">
                <a:solidFill>
                  <a:schemeClr val="dk1"/>
                </a:solidFill>
              </a:defRPr>
            </a:lvl9pPr>
          </a:lstStyle>
          <a:p/>
        </p:txBody>
      </p:sp>
      <p:sp>
        <p:nvSpPr>
          <p:cNvPr id="145" name="Google Shape;145;g8555621870_1_425"/>
          <p:cNvSpPr txBox="1"/>
          <p:nvPr>
            <p:ph idx="2" type="ctrTitle"/>
          </p:nvPr>
        </p:nvSpPr>
        <p:spPr>
          <a:xfrm>
            <a:off x="3782800" y="3482450"/>
            <a:ext cx="2309400" cy="3204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F3F3F3"/>
              </a:buClr>
              <a:buSzPts val="1200"/>
              <a:buNone/>
              <a:defRPr b="0" sz="2400">
                <a:latin typeface="Staatliches"/>
                <a:ea typeface="Staatliches"/>
                <a:cs typeface="Staatliches"/>
                <a:sym typeface="Staatliches"/>
              </a:defRPr>
            </a:lvl1pPr>
            <a:lvl2pPr lvl="1" rtl="0" algn="l">
              <a:lnSpc>
                <a:spcPct val="100000"/>
              </a:lnSpc>
              <a:spcBef>
                <a:spcPts val="0"/>
              </a:spcBef>
              <a:spcAft>
                <a:spcPts val="0"/>
              </a:spcAft>
              <a:buClr>
                <a:schemeClr val="dk1"/>
              </a:buClr>
              <a:buSzPts val="1200"/>
              <a:buNone/>
              <a:defRPr b="0" sz="1200">
                <a:solidFill>
                  <a:schemeClr val="dk1"/>
                </a:solidFill>
              </a:defRPr>
            </a:lvl2pPr>
            <a:lvl3pPr lvl="2" rtl="0" algn="l">
              <a:lnSpc>
                <a:spcPct val="100000"/>
              </a:lnSpc>
              <a:spcBef>
                <a:spcPts val="0"/>
              </a:spcBef>
              <a:spcAft>
                <a:spcPts val="0"/>
              </a:spcAft>
              <a:buClr>
                <a:schemeClr val="dk1"/>
              </a:buClr>
              <a:buSzPts val="1200"/>
              <a:buNone/>
              <a:defRPr b="0" sz="1200">
                <a:solidFill>
                  <a:schemeClr val="dk1"/>
                </a:solidFill>
              </a:defRPr>
            </a:lvl3pPr>
            <a:lvl4pPr lvl="3" rtl="0" algn="l">
              <a:lnSpc>
                <a:spcPct val="100000"/>
              </a:lnSpc>
              <a:spcBef>
                <a:spcPts val="0"/>
              </a:spcBef>
              <a:spcAft>
                <a:spcPts val="0"/>
              </a:spcAft>
              <a:buClr>
                <a:schemeClr val="dk1"/>
              </a:buClr>
              <a:buSzPts val="1200"/>
              <a:buNone/>
              <a:defRPr b="0" sz="1200">
                <a:solidFill>
                  <a:schemeClr val="dk1"/>
                </a:solidFill>
              </a:defRPr>
            </a:lvl4pPr>
            <a:lvl5pPr lvl="4" rtl="0" algn="l">
              <a:lnSpc>
                <a:spcPct val="100000"/>
              </a:lnSpc>
              <a:spcBef>
                <a:spcPts val="0"/>
              </a:spcBef>
              <a:spcAft>
                <a:spcPts val="0"/>
              </a:spcAft>
              <a:buClr>
                <a:schemeClr val="dk1"/>
              </a:buClr>
              <a:buSzPts val="1200"/>
              <a:buNone/>
              <a:defRPr b="0" sz="1200">
                <a:solidFill>
                  <a:schemeClr val="dk1"/>
                </a:solidFill>
              </a:defRPr>
            </a:lvl5pPr>
            <a:lvl6pPr lvl="5" rtl="0" algn="l">
              <a:lnSpc>
                <a:spcPct val="100000"/>
              </a:lnSpc>
              <a:spcBef>
                <a:spcPts val="0"/>
              </a:spcBef>
              <a:spcAft>
                <a:spcPts val="0"/>
              </a:spcAft>
              <a:buClr>
                <a:schemeClr val="dk1"/>
              </a:buClr>
              <a:buSzPts val="1200"/>
              <a:buNone/>
              <a:defRPr b="0" sz="1200">
                <a:solidFill>
                  <a:schemeClr val="dk1"/>
                </a:solidFill>
              </a:defRPr>
            </a:lvl6pPr>
            <a:lvl7pPr lvl="6" rtl="0" algn="l">
              <a:lnSpc>
                <a:spcPct val="100000"/>
              </a:lnSpc>
              <a:spcBef>
                <a:spcPts val="0"/>
              </a:spcBef>
              <a:spcAft>
                <a:spcPts val="0"/>
              </a:spcAft>
              <a:buClr>
                <a:schemeClr val="dk1"/>
              </a:buClr>
              <a:buSzPts val="1200"/>
              <a:buNone/>
              <a:defRPr b="0" sz="1200">
                <a:solidFill>
                  <a:schemeClr val="dk1"/>
                </a:solidFill>
              </a:defRPr>
            </a:lvl7pPr>
            <a:lvl8pPr lvl="7" rtl="0" algn="l">
              <a:lnSpc>
                <a:spcPct val="100000"/>
              </a:lnSpc>
              <a:spcBef>
                <a:spcPts val="0"/>
              </a:spcBef>
              <a:spcAft>
                <a:spcPts val="0"/>
              </a:spcAft>
              <a:buClr>
                <a:schemeClr val="dk1"/>
              </a:buClr>
              <a:buSzPts val="1200"/>
              <a:buNone/>
              <a:defRPr b="0" sz="1200">
                <a:solidFill>
                  <a:schemeClr val="dk1"/>
                </a:solidFill>
              </a:defRPr>
            </a:lvl8pPr>
            <a:lvl9pPr lvl="8" rtl="0" algn="l">
              <a:lnSpc>
                <a:spcPct val="100000"/>
              </a:lnSpc>
              <a:spcBef>
                <a:spcPts val="0"/>
              </a:spcBef>
              <a:spcAft>
                <a:spcPts val="0"/>
              </a:spcAft>
              <a:buClr>
                <a:schemeClr val="dk1"/>
              </a:buClr>
              <a:buSzPts val="1200"/>
              <a:buNone/>
              <a:defRPr b="0" sz="1200">
                <a:solidFill>
                  <a:schemeClr val="dk1"/>
                </a:solidFill>
              </a:defRPr>
            </a:lvl9pPr>
          </a:lstStyle>
          <a:p/>
        </p:txBody>
      </p:sp>
      <p:sp>
        <p:nvSpPr>
          <p:cNvPr id="146" name="Google Shape;146;g8555621870_1_425"/>
          <p:cNvSpPr txBox="1"/>
          <p:nvPr>
            <p:ph idx="3" type="ctrTitle"/>
          </p:nvPr>
        </p:nvSpPr>
        <p:spPr>
          <a:xfrm>
            <a:off x="6235575" y="1657625"/>
            <a:ext cx="2253600" cy="3204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F3F3F3"/>
              </a:buClr>
              <a:buSzPts val="1200"/>
              <a:buNone/>
              <a:defRPr b="0" sz="2400">
                <a:latin typeface="Staatliches"/>
                <a:ea typeface="Staatliches"/>
                <a:cs typeface="Staatliches"/>
                <a:sym typeface="Staatliches"/>
              </a:defRPr>
            </a:lvl1pPr>
            <a:lvl2pPr lvl="1" rtl="0" algn="l">
              <a:lnSpc>
                <a:spcPct val="100000"/>
              </a:lnSpc>
              <a:spcBef>
                <a:spcPts val="0"/>
              </a:spcBef>
              <a:spcAft>
                <a:spcPts val="0"/>
              </a:spcAft>
              <a:buClr>
                <a:schemeClr val="dk1"/>
              </a:buClr>
              <a:buSzPts val="1200"/>
              <a:buNone/>
              <a:defRPr b="0" sz="1200">
                <a:solidFill>
                  <a:schemeClr val="dk1"/>
                </a:solidFill>
              </a:defRPr>
            </a:lvl2pPr>
            <a:lvl3pPr lvl="2" rtl="0" algn="l">
              <a:lnSpc>
                <a:spcPct val="100000"/>
              </a:lnSpc>
              <a:spcBef>
                <a:spcPts val="0"/>
              </a:spcBef>
              <a:spcAft>
                <a:spcPts val="0"/>
              </a:spcAft>
              <a:buClr>
                <a:schemeClr val="dk1"/>
              </a:buClr>
              <a:buSzPts val="1200"/>
              <a:buNone/>
              <a:defRPr b="0" sz="1200">
                <a:solidFill>
                  <a:schemeClr val="dk1"/>
                </a:solidFill>
              </a:defRPr>
            </a:lvl3pPr>
            <a:lvl4pPr lvl="3" rtl="0" algn="l">
              <a:lnSpc>
                <a:spcPct val="100000"/>
              </a:lnSpc>
              <a:spcBef>
                <a:spcPts val="0"/>
              </a:spcBef>
              <a:spcAft>
                <a:spcPts val="0"/>
              </a:spcAft>
              <a:buClr>
                <a:schemeClr val="dk1"/>
              </a:buClr>
              <a:buSzPts val="1200"/>
              <a:buNone/>
              <a:defRPr b="0" sz="1200">
                <a:solidFill>
                  <a:schemeClr val="dk1"/>
                </a:solidFill>
              </a:defRPr>
            </a:lvl4pPr>
            <a:lvl5pPr lvl="4" rtl="0" algn="l">
              <a:lnSpc>
                <a:spcPct val="100000"/>
              </a:lnSpc>
              <a:spcBef>
                <a:spcPts val="0"/>
              </a:spcBef>
              <a:spcAft>
                <a:spcPts val="0"/>
              </a:spcAft>
              <a:buClr>
                <a:schemeClr val="dk1"/>
              </a:buClr>
              <a:buSzPts val="1200"/>
              <a:buNone/>
              <a:defRPr b="0" sz="1200">
                <a:solidFill>
                  <a:schemeClr val="dk1"/>
                </a:solidFill>
              </a:defRPr>
            </a:lvl5pPr>
            <a:lvl6pPr lvl="5" rtl="0" algn="l">
              <a:lnSpc>
                <a:spcPct val="100000"/>
              </a:lnSpc>
              <a:spcBef>
                <a:spcPts val="0"/>
              </a:spcBef>
              <a:spcAft>
                <a:spcPts val="0"/>
              </a:spcAft>
              <a:buClr>
                <a:schemeClr val="dk1"/>
              </a:buClr>
              <a:buSzPts val="1200"/>
              <a:buNone/>
              <a:defRPr b="0" sz="1200">
                <a:solidFill>
                  <a:schemeClr val="dk1"/>
                </a:solidFill>
              </a:defRPr>
            </a:lvl6pPr>
            <a:lvl7pPr lvl="6" rtl="0" algn="l">
              <a:lnSpc>
                <a:spcPct val="100000"/>
              </a:lnSpc>
              <a:spcBef>
                <a:spcPts val="0"/>
              </a:spcBef>
              <a:spcAft>
                <a:spcPts val="0"/>
              </a:spcAft>
              <a:buClr>
                <a:schemeClr val="dk1"/>
              </a:buClr>
              <a:buSzPts val="1200"/>
              <a:buNone/>
              <a:defRPr b="0" sz="1200">
                <a:solidFill>
                  <a:schemeClr val="dk1"/>
                </a:solidFill>
              </a:defRPr>
            </a:lvl7pPr>
            <a:lvl8pPr lvl="7" rtl="0" algn="l">
              <a:lnSpc>
                <a:spcPct val="100000"/>
              </a:lnSpc>
              <a:spcBef>
                <a:spcPts val="0"/>
              </a:spcBef>
              <a:spcAft>
                <a:spcPts val="0"/>
              </a:spcAft>
              <a:buClr>
                <a:schemeClr val="dk1"/>
              </a:buClr>
              <a:buSzPts val="1200"/>
              <a:buNone/>
              <a:defRPr b="0" sz="1200">
                <a:solidFill>
                  <a:schemeClr val="dk1"/>
                </a:solidFill>
              </a:defRPr>
            </a:lvl8pPr>
            <a:lvl9pPr lvl="8" rtl="0" algn="l">
              <a:lnSpc>
                <a:spcPct val="100000"/>
              </a:lnSpc>
              <a:spcBef>
                <a:spcPts val="0"/>
              </a:spcBef>
              <a:spcAft>
                <a:spcPts val="0"/>
              </a:spcAft>
              <a:buClr>
                <a:schemeClr val="dk1"/>
              </a:buClr>
              <a:buSzPts val="1200"/>
              <a:buNone/>
              <a:defRPr b="0" sz="1200">
                <a:solidFill>
                  <a:schemeClr val="dk1"/>
                </a:solidFill>
              </a:defRPr>
            </a:lvl9pPr>
          </a:lstStyle>
          <a:p/>
        </p:txBody>
      </p:sp>
      <p:sp>
        <p:nvSpPr>
          <p:cNvPr id="147" name="Google Shape;147;g8555621870_1_425"/>
          <p:cNvSpPr txBox="1"/>
          <p:nvPr>
            <p:ph idx="4" type="ctrTitle"/>
          </p:nvPr>
        </p:nvSpPr>
        <p:spPr>
          <a:xfrm>
            <a:off x="6235575" y="3482450"/>
            <a:ext cx="2253600" cy="3204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F3F3F3"/>
              </a:buClr>
              <a:buSzPts val="1200"/>
              <a:buNone/>
              <a:defRPr b="0" sz="2400">
                <a:latin typeface="Staatliches"/>
                <a:ea typeface="Staatliches"/>
                <a:cs typeface="Staatliches"/>
                <a:sym typeface="Staatliches"/>
              </a:defRPr>
            </a:lvl1pPr>
            <a:lvl2pPr lvl="1" rtl="0" algn="l">
              <a:lnSpc>
                <a:spcPct val="100000"/>
              </a:lnSpc>
              <a:spcBef>
                <a:spcPts val="0"/>
              </a:spcBef>
              <a:spcAft>
                <a:spcPts val="0"/>
              </a:spcAft>
              <a:buClr>
                <a:schemeClr val="dk1"/>
              </a:buClr>
              <a:buSzPts val="1200"/>
              <a:buNone/>
              <a:defRPr b="0" sz="1200">
                <a:solidFill>
                  <a:schemeClr val="dk1"/>
                </a:solidFill>
              </a:defRPr>
            </a:lvl2pPr>
            <a:lvl3pPr lvl="2" rtl="0" algn="l">
              <a:lnSpc>
                <a:spcPct val="100000"/>
              </a:lnSpc>
              <a:spcBef>
                <a:spcPts val="0"/>
              </a:spcBef>
              <a:spcAft>
                <a:spcPts val="0"/>
              </a:spcAft>
              <a:buClr>
                <a:schemeClr val="dk1"/>
              </a:buClr>
              <a:buSzPts val="1200"/>
              <a:buNone/>
              <a:defRPr b="0" sz="1200">
                <a:solidFill>
                  <a:schemeClr val="dk1"/>
                </a:solidFill>
              </a:defRPr>
            </a:lvl3pPr>
            <a:lvl4pPr lvl="3" rtl="0" algn="l">
              <a:lnSpc>
                <a:spcPct val="100000"/>
              </a:lnSpc>
              <a:spcBef>
                <a:spcPts val="0"/>
              </a:spcBef>
              <a:spcAft>
                <a:spcPts val="0"/>
              </a:spcAft>
              <a:buClr>
                <a:schemeClr val="dk1"/>
              </a:buClr>
              <a:buSzPts val="1200"/>
              <a:buNone/>
              <a:defRPr b="0" sz="1200">
                <a:solidFill>
                  <a:schemeClr val="dk1"/>
                </a:solidFill>
              </a:defRPr>
            </a:lvl4pPr>
            <a:lvl5pPr lvl="4" rtl="0" algn="l">
              <a:lnSpc>
                <a:spcPct val="100000"/>
              </a:lnSpc>
              <a:spcBef>
                <a:spcPts val="0"/>
              </a:spcBef>
              <a:spcAft>
                <a:spcPts val="0"/>
              </a:spcAft>
              <a:buClr>
                <a:schemeClr val="dk1"/>
              </a:buClr>
              <a:buSzPts val="1200"/>
              <a:buNone/>
              <a:defRPr b="0" sz="1200">
                <a:solidFill>
                  <a:schemeClr val="dk1"/>
                </a:solidFill>
              </a:defRPr>
            </a:lvl5pPr>
            <a:lvl6pPr lvl="5" rtl="0" algn="l">
              <a:lnSpc>
                <a:spcPct val="100000"/>
              </a:lnSpc>
              <a:spcBef>
                <a:spcPts val="0"/>
              </a:spcBef>
              <a:spcAft>
                <a:spcPts val="0"/>
              </a:spcAft>
              <a:buClr>
                <a:schemeClr val="dk1"/>
              </a:buClr>
              <a:buSzPts val="1200"/>
              <a:buNone/>
              <a:defRPr b="0" sz="1200">
                <a:solidFill>
                  <a:schemeClr val="dk1"/>
                </a:solidFill>
              </a:defRPr>
            </a:lvl6pPr>
            <a:lvl7pPr lvl="6" rtl="0" algn="l">
              <a:lnSpc>
                <a:spcPct val="100000"/>
              </a:lnSpc>
              <a:spcBef>
                <a:spcPts val="0"/>
              </a:spcBef>
              <a:spcAft>
                <a:spcPts val="0"/>
              </a:spcAft>
              <a:buClr>
                <a:schemeClr val="dk1"/>
              </a:buClr>
              <a:buSzPts val="1200"/>
              <a:buNone/>
              <a:defRPr b="0" sz="1200">
                <a:solidFill>
                  <a:schemeClr val="dk1"/>
                </a:solidFill>
              </a:defRPr>
            </a:lvl7pPr>
            <a:lvl8pPr lvl="7" rtl="0" algn="l">
              <a:lnSpc>
                <a:spcPct val="100000"/>
              </a:lnSpc>
              <a:spcBef>
                <a:spcPts val="0"/>
              </a:spcBef>
              <a:spcAft>
                <a:spcPts val="0"/>
              </a:spcAft>
              <a:buClr>
                <a:schemeClr val="dk1"/>
              </a:buClr>
              <a:buSzPts val="1200"/>
              <a:buNone/>
              <a:defRPr b="0" sz="1200">
                <a:solidFill>
                  <a:schemeClr val="dk1"/>
                </a:solidFill>
              </a:defRPr>
            </a:lvl8pPr>
            <a:lvl9pPr lvl="8" rtl="0" algn="l">
              <a:lnSpc>
                <a:spcPct val="100000"/>
              </a:lnSpc>
              <a:spcBef>
                <a:spcPts val="0"/>
              </a:spcBef>
              <a:spcAft>
                <a:spcPts val="0"/>
              </a:spcAft>
              <a:buClr>
                <a:schemeClr val="dk1"/>
              </a:buClr>
              <a:buSzPts val="1200"/>
              <a:buNone/>
              <a:defRPr b="0" sz="1200">
                <a:solidFill>
                  <a:schemeClr val="dk1"/>
                </a:solidFill>
              </a:defRPr>
            </a:lvl9pPr>
          </a:lstStyle>
          <a:p/>
        </p:txBody>
      </p:sp>
      <p:sp>
        <p:nvSpPr>
          <p:cNvPr id="148" name="Google Shape;148;g8555621870_1_425"/>
          <p:cNvSpPr txBox="1"/>
          <p:nvPr>
            <p:ph idx="1" type="subTitle"/>
          </p:nvPr>
        </p:nvSpPr>
        <p:spPr>
          <a:xfrm>
            <a:off x="3782800" y="1837203"/>
            <a:ext cx="1899900" cy="503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3F3F3"/>
              </a:buClr>
              <a:buSzPts val="1000"/>
              <a:buNone/>
              <a:defRPr/>
            </a:lvl1pPr>
            <a:lvl2pPr lvl="1" rtl="0" algn="l">
              <a:lnSpc>
                <a:spcPct val="100000"/>
              </a:lnSpc>
              <a:spcBef>
                <a:spcPts val="0"/>
              </a:spcBef>
              <a:spcAft>
                <a:spcPts val="0"/>
              </a:spcAft>
              <a:buClr>
                <a:schemeClr val="dk1"/>
              </a:buClr>
              <a:buSzPts val="1000"/>
              <a:buNone/>
              <a:defRPr sz="1000">
                <a:solidFill>
                  <a:schemeClr val="dk1"/>
                </a:solidFill>
              </a:defRPr>
            </a:lvl2pPr>
            <a:lvl3pPr lvl="2" rtl="0" algn="l">
              <a:lnSpc>
                <a:spcPct val="100000"/>
              </a:lnSpc>
              <a:spcBef>
                <a:spcPts val="0"/>
              </a:spcBef>
              <a:spcAft>
                <a:spcPts val="0"/>
              </a:spcAft>
              <a:buClr>
                <a:schemeClr val="dk1"/>
              </a:buClr>
              <a:buSzPts val="1000"/>
              <a:buNone/>
              <a:defRPr sz="1000">
                <a:solidFill>
                  <a:schemeClr val="dk1"/>
                </a:solidFill>
              </a:defRPr>
            </a:lvl3pPr>
            <a:lvl4pPr lvl="3" rtl="0" algn="l">
              <a:lnSpc>
                <a:spcPct val="100000"/>
              </a:lnSpc>
              <a:spcBef>
                <a:spcPts val="0"/>
              </a:spcBef>
              <a:spcAft>
                <a:spcPts val="0"/>
              </a:spcAft>
              <a:buClr>
                <a:schemeClr val="dk1"/>
              </a:buClr>
              <a:buSzPts val="1000"/>
              <a:buNone/>
              <a:defRPr sz="1000">
                <a:solidFill>
                  <a:schemeClr val="dk1"/>
                </a:solidFill>
              </a:defRPr>
            </a:lvl4pPr>
            <a:lvl5pPr lvl="4" rtl="0" algn="l">
              <a:lnSpc>
                <a:spcPct val="100000"/>
              </a:lnSpc>
              <a:spcBef>
                <a:spcPts val="0"/>
              </a:spcBef>
              <a:spcAft>
                <a:spcPts val="0"/>
              </a:spcAft>
              <a:buClr>
                <a:schemeClr val="dk1"/>
              </a:buClr>
              <a:buSzPts val="1000"/>
              <a:buNone/>
              <a:defRPr sz="1000">
                <a:solidFill>
                  <a:schemeClr val="dk1"/>
                </a:solidFill>
              </a:defRPr>
            </a:lvl5pPr>
            <a:lvl6pPr lvl="5" rtl="0" algn="l">
              <a:lnSpc>
                <a:spcPct val="100000"/>
              </a:lnSpc>
              <a:spcBef>
                <a:spcPts val="0"/>
              </a:spcBef>
              <a:spcAft>
                <a:spcPts val="0"/>
              </a:spcAft>
              <a:buClr>
                <a:schemeClr val="dk1"/>
              </a:buClr>
              <a:buSzPts val="1000"/>
              <a:buNone/>
              <a:defRPr sz="1000">
                <a:solidFill>
                  <a:schemeClr val="dk1"/>
                </a:solidFill>
              </a:defRPr>
            </a:lvl6pPr>
            <a:lvl7pPr lvl="6" rtl="0" algn="l">
              <a:lnSpc>
                <a:spcPct val="100000"/>
              </a:lnSpc>
              <a:spcBef>
                <a:spcPts val="0"/>
              </a:spcBef>
              <a:spcAft>
                <a:spcPts val="0"/>
              </a:spcAft>
              <a:buClr>
                <a:schemeClr val="dk1"/>
              </a:buClr>
              <a:buSzPts val="1000"/>
              <a:buNone/>
              <a:defRPr sz="1000">
                <a:solidFill>
                  <a:schemeClr val="dk1"/>
                </a:solidFill>
              </a:defRPr>
            </a:lvl7pPr>
            <a:lvl8pPr lvl="7" rtl="0" algn="l">
              <a:lnSpc>
                <a:spcPct val="100000"/>
              </a:lnSpc>
              <a:spcBef>
                <a:spcPts val="0"/>
              </a:spcBef>
              <a:spcAft>
                <a:spcPts val="0"/>
              </a:spcAft>
              <a:buClr>
                <a:schemeClr val="dk1"/>
              </a:buClr>
              <a:buSzPts val="1000"/>
              <a:buNone/>
              <a:defRPr sz="1000">
                <a:solidFill>
                  <a:schemeClr val="dk1"/>
                </a:solidFill>
              </a:defRPr>
            </a:lvl8pPr>
            <a:lvl9pPr lvl="8" rtl="0" algn="l">
              <a:lnSpc>
                <a:spcPct val="100000"/>
              </a:lnSpc>
              <a:spcBef>
                <a:spcPts val="0"/>
              </a:spcBef>
              <a:spcAft>
                <a:spcPts val="0"/>
              </a:spcAft>
              <a:buClr>
                <a:schemeClr val="dk1"/>
              </a:buClr>
              <a:buSzPts val="1000"/>
              <a:buNone/>
              <a:defRPr sz="1000">
                <a:solidFill>
                  <a:schemeClr val="dk1"/>
                </a:solidFill>
              </a:defRPr>
            </a:lvl9pPr>
          </a:lstStyle>
          <a:p/>
        </p:txBody>
      </p:sp>
      <p:sp>
        <p:nvSpPr>
          <p:cNvPr id="149" name="Google Shape;149;g8555621870_1_425"/>
          <p:cNvSpPr txBox="1"/>
          <p:nvPr>
            <p:ph idx="5" type="subTitle"/>
          </p:nvPr>
        </p:nvSpPr>
        <p:spPr>
          <a:xfrm>
            <a:off x="3782800" y="3659793"/>
            <a:ext cx="1899900" cy="503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CBF4A"/>
              </a:buClr>
              <a:buSzPts val="1000"/>
              <a:buNone/>
              <a:defRPr/>
            </a:lvl1pPr>
            <a:lvl2pPr lvl="1" rtl="0" algn="l">
              <a:lnSpc>
                <a:spcPct val="100000"/>
              </a:lnSpc>
              <a:spcBef>
                <a:spcPts val="0"/>
              </a:spcBef>
              <a:spcAft>
                <a:spcPts val="0"/>
              </a:spcAft>
              <a:buClr>
                <a:srgbClr val="FCBF4A"/>
              </a:buClr>
              <a:buSzPts val="1000"/>
              <a:buNone/>
              <a:defRPr sz="1000">
                <a:solidFill>
                  <a:srgbClr val="FCBF4A"/>
                </a:solidFill>
              </a:defRPr>
            </a:lvl2pPr>
            <a:lvl3pPr lvl="2" rtl="0" algn="l">
              <a:lnSpc>
                <a:spcPct val="100000"/>
              </a:lnSpc>
              <a:spcBef>
                <a:spcPts val="0"/>
              </a:spcBef>
              <a:spcAft>
                <a:spcPts val="0"/>
              </a:spcAft>
              <a:buClr>
                <a:srgbClr val="FCBF4A"/>
              </a:buClr>
              <a:buSzPts val="1000"/>
              <a:buNone/>
              <a:defRPr sz="1000">
                <a:solidFill>
                  <a:srgbClr val="FCBF4A"/>
                </a:solidFill>
              </a:defRPr>
            </a:lvl3pPr>
            <a:lvl4pPr lvl="3" rtl="0" algn="l">
              <a:lnSpc>
                <a:spcPct val="100000"/>
              </a:lnSpc>
              <a:spcBef>
                <a:spcPts val="0"/>
              </a:spcBef>
              <a:spcAft>
                <a:spcPts val="0"/>
              </a:spcAft>
              <a:buClr>
                <a:srgbClr val="FCBF4A"/>
              </a:buClr>
              <a:buSzPts val="1000"/>
              <a:buNone/>
              <a:defRPr sz="1000">
                <a:solidFill>
                  <a:srgbClr val="FCBF4A"/>
                </a:solidFill>
              </a:defRPr>
            </a:lvl4pPr>
            <a:lvl5pPr lvl="4" rtl="0" algn="l">
              <a:lnSpc>
                <a:spcPct val="100000"/>
              </a:lnSpc>
              <a:spcBef>
                <a:spcPts val="0"/>
              </a:spcBef>
              <a:spcAft>
                <a:spcPts val="0"/>
              </a:spcAft>
              <a:buClr>
                <a:srgbClr val="FCBF4A"/>
              </a:buClr>
              <a:buSzPts val="1000"/>
              <a:buNone/>
              <a:defRPr sz="1000">
                <a:solidFill>
                  <a:srgbClr val="FCBF4A"/>
                </a:solidFill>
              </a:defRPr>
            </a:lvl5pPr>
            <a:lvl6pPr lvl="5" rtl="0" algn="l">
              <a:lnSpc>
                <a:spcPct val="100000"/>
              </a:lnSpc>
              <a:spcBef>
                <a:spcPts val="0"/>
              </a:spcBef>
              <a:spcAft>
                <a:spcPts val="0"/>
              </a:spcAft>
              <a:buClr>
                <a:srgbClr val="FCBF4A"/>
              </a:buClr>
              <a:buSzPts val="1000"/>
              <a:buNone/>
              <a:defRPr sz="1000">
                <a:solidFill>
                  <a:srgbClr val="FCBF4A"/>
                </a:solidFill>
              </a:defRPr>
            </a:lvl6pPr>
            <a:lvl7pPr lvl="6" rtl="0" algn="l">
              <a:lnSpc>
                <a:spcPct val="100000"/>
              </a:lnSpc>
              <a:spcBef>
                <a:spcPts val="0"/>
              </a:spcBef>
              <a:spcAft>
                <a:spcPts val="0"/>
              </a:spcAft>
              <a:buClr>
                <a:srgbClr val="FCBF4A"/>
              </a:buClr>
              <a:buSzPts val="1000"/>
              <a:buNone/>
              <a:defRPr sz="1000">
                <a:solidFill>
                  <a:srgbClr val="FCBF4A"/>
                </a:solidFill>
              </a:defRPr>
            </a:lvl7pPr>
            <a:lvl8pPr lvl="7" rtl="0" algn="l">
              <a:lnSpc>
                <a:spcPct val="100000"/>
              </a:lnSpc>
              <a:spcBef>
                <a:spcPts val="0"/>
              </a:spcBef>
              <a:spcAft>
                <a:spcPts val="0"/>
              </a:spcAft>
              <a:buClr>
                <a:srgbClr val="FCBF4A"/>
              </a:buClr>
              <a:buSzPts val="1000"/>
              <a:buNone/>
              <a:defRPr sz="1000">
                <a:solidFill>
                  <a:srgbClr val="FCBF4A"/>
                </a:solidFill>
              </a:defRPr>
            </a:lvl8pPr>
            <a:lvl9pPr lvl="8" rtl="0" algn="l">
              <a:lnSpc>
                <a:spcPct val="100000"/>
              </a:lnSpc>
              <a:spcBef>
                <a:spcPts val="0"/>
              </a:spcBef>
              <a:spcAft>
                <a:spcPts val="0"/>
              </a:spcAft>
              <a:buClr>
                <a:srgbClr val="FCBF4A"/>
              </a:buClr>
              <a:buSzPts val="1000"/>
              <a:buNone/>
              <a:defRPr sz="1000">
                <a:solidFill>
                  <a:srgbClr val="FCBF4A"/>
                </a:solidFill>
              </a:defRPr>
            </a:lvl9pPr>
          </a:lstStyle>
          <a:p/>
        </p:txBody>
      </p:sp>
      <p:sp>
        <p:nvSpPr>
          <p:cNvPr id="150" name="Google Shape;150;g8555621870_1_425"/>
          <p:cNvSpPr txBox="1"/>
          <p:nvPr>
            <p:ph idx="6" type="subTitle"/>
          </p:nvPr>
        </p:nvSpPr>
        <p:spPr>
          <a:xfrm>
            <a:off x="6235575" y="1837203"/>
            <a:ext cx="1899900" cy="503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3F3F3"/>
              </a:buClr>
              <a:buSzPts val="1000"/>
              <a:buNone/>
              <a:defRPr/>
            </a:lvl1pPr>
            <a:lvl2pPr lvl="1" rtl="0" algn="l">
              <a:lnSpc>
                <a:spcPct val="100000"/>
              </a:lnSpc>
              <a:spcBef>
                <a:spcPts val="0"/>
              </a:spcBef>
              <a:spcAft>
                <a:spcPts val="0"/>
              </a:spcAft>
              <a:buClr>
                <a:schemeClr val="dk1"/>
              </a:buClr>
              <a:buSzPts val="1000"/>
              <a:buNone/>
              <a:defRPr sz="1000">
                <a:solidFill>
                  <a:schemeClr val="dk1"/>
                </a:solidFill>
              </a:defRPr>
            </a:lvl2pPr>
            <a:lvl3pPr lvl="2" rtl="0" algn="l">
              <a:lnSpc>
                <a:spcPct val="100000"/>
              </a:lnSpc>
              <a:spcBef>
                <a:spcPts val="0"/>
              </a:spcBef>
              <a:spcAft>
                <a:spcPts val="0"/>
              </a:spcAft>
              <a:buClr>
                <a:schemeClr val="dk1"/>
              </a:buClr>
              <a:buSzPts val="1000"/>
              <a:buNone/>
              <a:defRPr sz="1000">
                <a:solidFill>
                  <a:schemeClr val="dk1"/>
                </a:solidFill>
              </a:defRPr>
            </a:lvl3pPr>
            <a:lvl4pPr lvl="3" rtl="0" algn="l">
              <a:lnSpc>
                <a:spcPct val="100000"/>
              </a:lnSpc>
              <a:spcBef>
                <a:spcPts val="0"/>
              </a:spcBef>
              <a:spcAft>
                <a:spcPts val="0"/>
              </a:spcAft>
              <a:buClr>
                <a:schemeClr val="dk1"/>
              </a:buClr>
              <a:buSzPts val="1000"/>
              <a:buNone/>
              <a:defRPr sz="1000">
                <a:solidFill>
                  <a:schemeClr val="dk1"/>
                </a:solidFill>
              </a:defRPr>
            </a:lvl4pPr>
            <a:lvl5pPr lvl="4" rtl="0" algn="l">
              <a:lnSpc>
                <a:spcPct val="100000"/>
              </a:lnSpc>
              <a:spcBef>
                <a:spcPts val="0"/>
              </a:spcBef>
              <a:spcAft>
                <a:spcPts val="0"/>
              </a:spcAft>
              <a:buClr>
                <a:schemeClr val="dk1"/>
              </a:buClr>
              <a:buSzPts val="1000"/>
              <a:buNone/>
              <a:defRPr sz="1000">
                <a:solidFill>
                  <a:schemeClr val="dk1"/>
                </a:solidFill>
              </a:defRPr>
            </a:lvl5pPr>
            <a:lvl6pPr lvl="5" rtl="0" algn="l">
              <a:lnSpc>
                <a:spcPct val="100000"/>
              </a:lnSpc>
              <a:spcBef>
                <a:spcPts val="0"/>
              </a:spcBef>
              <a:spcAft>
                <a:spcPts val="0"/>
              </a:spcAft>
              <a:buClr>
                <a:schemeClr val="dk1"/>
              </a:buClr>
              <a:buSzPts val="1000"/>
              <a:buNone/>
              <a:defRPr sz="1000">
                <a:solidFill>
                  <a:schemeClr val="dk1"/>
                </a:solidFill>
              </a:defRPr>
            </a:lvl6pPr>
            <a:lvl7pPr lvl="6" rtl="0" algn="l">
              <a:lnSpc>
                <a:spcPct val="100000"/>
              </a:lnSpc>
              <a:spcBef>
                <a:spcPts val="0"/>
              </a:spcBef>
              <a:spcAft>
                <a:spcPts val="0"/>
              </a:spcAft>
              <a:buClr>
                <a:schemeClr val="dk1"/>
              </a:buClr>
              <a:buSzPts val="1000"/>
              <a:buNone/>
              <a:defRPr sz="1000">
                <a:solidFill>
                  <a:schemeClr val="dk1"/>
                </a:solidFill>
              </a:defRPr>
            </a:lvl7pPr>
            <a:lvl8pPr lvl="7" rtl="0" algn="l">
              <a:lnSpc>
                <a:spcPct val="100000"/>
              </a:lnSpc>
              <a:spcBef>
                <a:spcPts val="0"/>
              </a:spcBef>
              <a:spcAft>
                <a:spcPts val="0"/>
              </a:spcAft>
              <a:buClr>
                <a:schemeClr val="dk1"/>
              </a:buClr>
              <a:buSzPts val="1000"/>
              <a:buNone/>
              <a:defRPr sz="1000">
                <a:solidFill>
                  <a:schemeClr val="dk1"/>
                </a:solidFill>
              </a:defRPr>
            </a:lvl8pPr>
            <a:lvl9pPr lvl="8" rtl="0" algn="l">
              <a:lnSpc>
                <a:spcPct val="100000"/>
              </a:lnSpc>
              <a:spcBef>
                <a:spcPts val="0"/>
              </a:spcBef>
              <a:spcAft>
                <a:spcPts val="0"/>
              </a:spcAft>
              <a:buClr>
                <a:schemeClr val="dk1"/>
              </a:buClr>
              <a:buSzPts val="1000"/>
              <a:buNone/>
              <a:defRPr sz="1000">
                <a:solidFill>
                  <a:schemeClr val="dk1"/>
                </a:solidFill>
              </a:defRPr>
            </a:lvl9pPr>
          </a:lstStyle>
          <a:p/>
        </p:txBody>
      </p:sp>
      <p:sp>
        <p:nvSpPr>
          <p:cNvPr id="151" name="Google Shape;151;g8555621870_1_425"/>
          <p:cNvSpPr txBox="1"/>
          <p:nvPr>
            <p:ph idx="7" type="subTitle"/>
          </p:nvPr>
        </p:nvSpPr>
        <p:spPr>
          <a:xfrm>
            <a:off x="6235575" y="3659793"/>
            <a:ext cx="1899900" cy="503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CBF4A"/>
              </a:buClr>
              <a:buSzPts val="1000"/>
              <a:buNone/>
              <a:defRPr/>
            </a:lvl1pPr>
            <a:lvl2pPr lvl="1" rtl="0" algn="l">
              <a:lnSpc>
                <a:spcPct val="100000"/>
              </a:lnSpc>
              <a:spcBef>
                <a:spcPts val="0"/>
              </a:spcBef>
              <a:spcAft>
                <a:spcPts val="0"/>
              </a:spcAft>
              <a:buClr>
                <a:srgbClr val="FCBF4A"/>
              </a:buClr>
              <a:buSzPts val="1000"/>
              <a:buNone/>
              <a:defRPr sz="1000">
                <a:solidFill>
                  <a:srgbClr val="FCBF4A"/>
                </a:solidFill>
              </a:defRPr>
            </a:lvl2pPr>
            <a:lvl3pPr lvl="2" rtl="0" algn="l">
              <a:lnSpc>
                <a:spcPct val="100000"/>
              </a:lnSpc>
              <a:spcBef>
                <a:spcPts val="0"/>
              </a:spcBef>
              <a:spcAft>
                <a:spcPts val="0"/>
              </a:spcAft>
              <a:buClr>
                <a:srgbClr val="FCBF4A"/>
              </a:buClr>
              <a:buSzPts val="1000"/>
              <a:buNone/>
              <a:defRPr sz="1000">
                <a:solidFill>
                  <a:srgbClr val="FCBF4A"/>
                </a:solidFill>
              </a:defRPr>
            </a:lvl3pPr>
            <a:lvl4pPr lvl="3" rtl="0" algn="l">
              <a:lnSpc>
                <a:spcPct val="100000"/>
              </a:lnSpc>
              <a:spcBef>
                <a:spcPts val="0"/>
              </a:spcBef>
              <a:spcAft>
                <a:spcPts val="0"/>
              </a:spcAft>
              <a:buClr>
                <a:srgbClr val="FCBF4A"/>
              </a:buClr>
              <a:buSzPts val="1000"/>
              <a:buNone/>
              <a:defRPr sz="1000">
                <a:solidFill>
                  <a:srgbClr val="FCBF4A"/>
                </a:solidFill>
              </a:defRPr>
            </a:lvl4pPr>
            <a:lvl5pPr lvl="4" rtl="0" algn="l">
              <a:lnSpc>
                <a:spcPct val="100000"/>
              </a:lnSpc>
              <a:spcBef>
                <a:spcPts val="0"/>
              </a:spcBef>
              <a:spcAft>
                <a:spcPts val="0"/>
              </a:spcAft>
              <a:buClr>
                <a:srgbClr val="FCBF4A"/>
              </a:buClr>
              <a:buSzPts val="1000"/>
              <a:buNone/>
              <a:defRPr sz="1000">
                <a:solidFill>
                  <a:srgbClr val="FCBF4A"/>
                </a:solidFill>
              </a:defRPr>
            </a:lvl5pPr>
            <a:lvl6pPr lvl="5" rtl="0" algn="l">
              <a:lnSpc>
                <a:spcPct val="100000"/>
              </a:lnSpc>
              <a:spcBef>
                <a:spcPts val="0"/>
              </a:spcBef>
              <a:spcAft>
                <a:spcPts val="0"/>
              </a:spcAft>
              <a:buClr>
                <a:srgbClr val="FCBF4A"/>
              </a:buClr>
              <a:buSzPts val="1000"/>
              <a:buNone/>
              <a:defRPr sz="1000">
                <a:solidFill>
                  <a:srgbClr val="FCBF4A"/>
                </a:solidFill>
              </a:defRPr>
            </a:lvl6pPr>
            <a:lvl7pPr lvl="6" rtl="0" algn="l">
              <a:lnSpc>
                <a:spcPct val="100000"/>
              </a:lnSpc>
              <a:spcBef>
                <a:spcPts val="0"/>
              </a:spcBef>
              <a:spcAft>
                <a:spcPts val="0"/>
              </a:spcAft>
              <a:buClr>
                <a:srgbClr val="FCBF4A"/>
              </a:buClr>
              <a:buSzPts val="1000"/>
              <a:buNone/>
              <a:defRPr sz="1000">
                <a:solidFill>
                  <a:srgbClr val="FCBF4A"/>
                </a:solidFill>
              </a:defRPr>
            </a:lvl7pPr>
            <a:lvl8pPr lvl="7" rtl="0" algn="l">
              <a:lnSpc>
                <a:spcPct val="100000"/>
              </a:lnSpc>
              <a:spcBef>
                <a:spcPts val="0"/>
              </a:spcBef>
              <a:spcAft>
                <a:spcPts val="0"/>
              </a:spcAft>
              <a:buClr>
                <a:srgbClr val="FCBF4A"/>
              </a:buClr>
              <a:buSzPts val="1000"/>
              <a:buNone/>
              <a:defRPr sz="1000">
                <a:solidFill>
                  <a:srgbClr val="FCBF4A"/>
                </a:solidFill>
              </a:defRPr>
            </a:lvl8pPr>
            <a:lvl9pPr lvl="8" rtl="0" algn="l">
              <a:lnSpc>
                <a:spcPct val="100000"/>
              </a:lnSpc>
              <a:spcBef>
                <a:spcPts val="0"/>
              </a:spcBef>
              <a:spcAft>
                <a:spcPts val="0"/>
              </a:spcAft>
              <a:buClr>
                <a:srgbClr val="FCBF4A"/>
              </a:buClr>
              <a:buSzPts val="1000"/>
              <a:buNone/>
              <a:defRPr sz="1000">
                <a:solidFill>
                  <a:srgbClr val="FCBF4A"/>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CUSTOM_16">
    <p:spTree>
      <p:nvGrpSpPr>
        <p:cNvPr id="152" name="Shape 152"/>
        <p:cNvGrpSpPr/>
        <p:nvPr/>
      </p:nvGrpSpPr>
      <p:grpSpPr>
        <a:xfrm>
          <a:off x="0" y="0"/>
          <a:ext cx="0" cy="0"/>
          <a:chOff x="0" y="0"/>
          <a:chExt cx="0" cy="0"/>
        </a:xfrm>
      </p:grpSpPr>
      <p:grpSp>
        <p:nvGrpSpPr>
          <p:cNvPr id="153" name="Google Shape;153;g8555621870_1_434"/>
          <p:cNvGrpSpPr/>
          <p:nvPr/>
        </p:nvGrpSpPr>
        <p:grpSpPr>
          <a:xfrm>
            <a:off x="948275" y="3046075"/>
            <a:ext cx="8195650" cy="465225"/>
            <a:chOff x="948275" y="3046075"/>
            <a:chExt cx="8195650" cy="465225"/>
          </a:xfrm>
        </p:grpSpPr>
        <p:sp>
          <p:nvSpPr>
            <p:cNvPr id="154" name="Google Shape;154;g8555621870_1_434"/>
            <p:cNvSpPr/>
            <p:nvPr/>
          </p:nvSpPr>
          <p:spPr>
            <a:xfrm>
              <a:off x="948275" y="3103000"/>
              <a:ext cx="8076600" cy="4083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g8555621870_1_434"/>
            <p:cNvSpPr/>
            <p:nvPr/>
          </p:nvSpPr>
          <p:spPr>
            <a:xfrm>
              <a:off x="1008525" y="3046075"/>
              <a:ext cx="8135400" cy="4083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6" name="Google Shape;156;g8555621870_1_434"/>
          <p:cNvSpPr txBox="1"/>
          <p:nvPr>
            <p:ph type="ctrTitle"/>
          </p:nvPr>
        </p:nvSpPr>
        <p:spPr>
          <a:xfrm flipH="1">
            <a:off x="3611675" y="3046150"/>
            <a:ext cx="4728000" cy="4653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Clr>
                <a:srgbClr val="F3F3F3"/>
              </a:buClr>
              <a:buSzPts val="1200"/>
              <a:buNone/>
              <a:defRPr b="0" sz="1400">
                <a:latin typeface="Staatliches"/>
                <a:ea typeface="Staatliches"/>
                <a:cs typeface="Staatliches"/>
                <a:sym typeface="Staatliches"/>
              </a:defRPr>
            </a:lvl1pPr>
            <a:lvl2pPr lvl="1" rtl="0" algn="l">
              <a:lnSpc>
                <a:spcPct val="100000"/>
              </a:lnSpc>
              <a:spcBef>
                <a:spcPts val="0"/>
              </a:spcBef>
              <a:spcAft>
                <a:spcPts val="0"/>
              </a:spcAft>
              <a:buClr>
                <a:schemeClr val="dk1"/>
              </a:buClr>
              <a:buSzPts val="1600"/>
              <a:buNone/>
              <a:defRPr sz="1600">
                <a:solidFill>
                  <a:schemeClr val="dk1"/>
                </a:solidFill>
              </a:defRPr>
            </a:lvl2pPr>
            <a:lvl3pPr lvl="2" rtl="0" algn="l">
              <a:lnSpc>
                <a:spcPct val="100000"/>
              </a:lnSpc>
              <a:spcBef>
                <a:spcPts val="0"/>
              </a:spcBef>
              <a:spcAft>
                <a:spcPts val="0"/>
              </a:spcAft>
              <a:buClr>
                <a:schemeClr val="dk1"/>
              </a:buClr>
              <a:buSzPts val="1600"/>
              <a:buNone/>
              <a:defRPr sz="1600">
                <a:solidFill>
                  <a:schemeClr val="dk1"/>
                </a:solidFill>
              </a:defRPr>
            </a:lvl3pPr>
            <a:lvl4pPr lvl="3" rtl="0" algn="l">
              <a:lnSpc>
                <a:spcPct val="100000"/>
              </a:lnSpc>
              <a:spcBef>
                <a:spcPts val="0"/>
              </a:spcBef>
              <a:spcAft>
                <a:spcPts val="0"/>
              </a:spcAft>
              <a:buClr>
                <a:schemeClr val="dk1"/>
              </a:buClr>
              <a:buSzPts val="1600"/>
              <a:buNone/>
              <a:defRPr sz="1600">
                <a:solidFill>
                  <a:schemeClr val="dk1"/>
                </a:solidFill>
              </a:defRPr>
            </a:lvl4pPr>
            <a:lvl5pPr lvl="4" rtl="0" algn="l">
              <a:lnSpc>
                <a:spcPct val="100000"/>
              </a:lnSpc>
              <a:spcBef>
                <a:spcPts val="0"/>
              </a:spcBef>
              <a:spcAft>
                <a:spcPts val="0"/>
              </a:spcAft>
              <a:buClr>
                <a:schemeClr val="dk1"/>
              </a:buClr>
              <a:buSzPts val="1600"/>
              <a:buNone/>
              <a:defRPr sz="1600">
                <a:solidFill>
                  <a:schemeClr val="dk1"/>
                </a:solidFill>
              </a:defRPr>
            </a:lvl5pPr>
            <a:lvl6pPr lvl="5" rtl="0" algn="l">
              <a:lnSpc>
                <a:spcPct val="100000"/>
              </a:lnSpc>
              <a:spcBef>
                <a:spcPts val="0"/>
              </a:spcBef>
              <a:spcAft>
                <a:spcPts val="0"/>
              </a:spcAft>
              <a:buClr>
                <a:schemeClr val="dk1"/>
              </a:buClr>
              <a:buSzPts val="1600"/>
              <a:buNone/>
              <a:defRPr sz="1600">
                <a:solidFill>
                  <a:schemeClr val="dk1"/>
                </a:solidFill>
              </a:defRPr>
            </a:lvl6pPr>
            <a:lvl7pPr lvl="6" rtl="0" algn="l">
              <a:lnSpc>
                <a:spcPct val="100000"/>
              </a:lnSpc>
              <a:spcBef>
                <a:spcPts val="0"/>
              </a:spcBef>
              <a:spcAft>
                <a:spcPts val="0"/>
              </a:spcAft>
              <a:buClr>
                <a:schemeClr val="dk1"/>
              </a:buClr>
              <a:buSzPts val="1600"/>
              <a:buNone/>
              <a:defRPr sz="1600">
                <a:solidFill>
                  <a:schemeClr val="dk1"/>
                </a:solidFill>
              </a:defRPr>
            </a:lvl7pPr>
            <a:lvl8pPr lvl="7" rtl="0" algn="l">
              <a:lnSpc>
                <a:spcPct val="100000"/>
              </a:lnSpc>
              <a:spcBef>
                <a:spcPts val="0"/>
              </a:spcBef>
              <a:spcAft>
                <a:spcPts val="0"/>
              </a:spcAft>
              <a:buClr>
                <a:schemeClr val="dk1"/>
              </a:buClr>
              <a:buSzPts val="1600"/>
              <a:buNone/>
              <a:defRPr sz="1600">
                <a:solidFill>
                  <a:schemeClr val="dk1"/>
                </a:solidFill>
              </a:defRPr>
            </a:lvl8pPr>
            <a:lvl9pPr lvl="8" rtl="0" algn="l">
              <a:lnSpc>
                <a:spcPct val="100000"/>
              </a:lnSpc>
              <a:spcBef>
                <a:spcPts val="0"/>
              </a:spcBef>
              <a:spcAft>
                <a:spcPts val="0"/>
              </a:spcAft>
              <a:buClr>
                <a:schemeClr val="dk1"/>
              </a:buClr>
              <a:buSzPts val="1600"/>
              <a:buNone/>
              <a:defRPr sz="1600">
                <a:solidFill>
                  <a:schemeClr val="dk1"/>
                </a:solidFill>
              </a:defRPr>
            </a:lvl9pPr>
          </a:lstStyle>
          <a:p/>
        </p:txBody>
      </p:sp>
      <p:sp>
        <p:nvSpPr>
          <p:cNvPr id="157" name="Google Shape;157;g8555621870_1_434"/>
          <p:cNvSpPr txBox="1"/>
          <p:nvPr>
            <p:ph idx="1" type="subTitle"/>
          </p:nvPr>
        </p:nvSpPr>
        <p:spPr>
          <a:xfrm flipH="1">
            <a:off x="4201775" y="1876125"/>
            <a:ext cx="4137900" cy="1001400"/>
          </a:xfrm>
          <a:prstGeom prst="rect">
            <a:avLst/>
          </a:prstGeom>
          <a:noFill/>
          <a:ln>
            <a:noFill/>
          </a:ln>
        </p:spPr>
        <p:txBody>
          <a:bodyPr anchorCtr="0" anchor="b" bIns="91425" lIns="91425" spcFirstLastPara="1" rIns="91425" wrap="square" tIns="91425">
            <a:noAutofit/>
          </a:bodyPr>
          <a:lstStyle>
            <a:lvl1pPr lvl="0" rtl="0" algn="r">
              <a:lnSpc>
                <a:spcPct val="100000"/>
              </a:lnSpc>
              <a:spcBef>
                <a:spcPts val="0"/>
              </a:spcBef>
              <a:spcAft>
                <a:spcPts val="0"/>
              </a:spcAft>
              <a:buClr>
                <a:srgbClr val="F3F3F3"/>
              </a:buClr>
              <a:buSzPts val="1400"/>
              <a:buFont typeface="Abel"/>
              <a:buNone/>
              <a:defRPr sz="1600"/>
            </a:lvl1pPr>
            <a:lvl2pPr lvl="1" rtl="0" algn="l">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2pPr>
            <a:lvl3pPr lvl="2" rtl="0" algn="l">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3pPr>
            <a:lvl4pPr lvl="3" rtl="0" algn="l">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4pPr>
            <a:lvl5pPr lvl="4" rtl="0" algn="l">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5pPr>
            <a:lvl6pPr lvl="5" rtl="0" algn="l">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6pPr>
            <a:lvl7pPr lvl="6" rtl="0" algn="l">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7pPr>
            <a:lvl8pPr lvl="7" rtl="0" algn="l">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8pPr>
            <a:lvl9pPr lvl="8" rtl="0" algn="l">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p:cSld name="CUSTOM_16_1">
    <p:spTree>
      <p:nvGrpSpPr>
        <p:cNvPr id="158" name="Shape 158"/>
        <p:cNvGrpSpPr/>
        <p:nvPr/>
      </p:nvGrpSpPr>
      <p:grpSpPr>
        <a:xfrm>
          <a:off x="0" y="0"/>
          <a:ext cx="0" cy="0"/>
          <a:chOff x="0" y="0"/>
          <a:chExt cx="0" cy="0"/>
        </a:xfrm>
      </p:grpSpPr>
      <p:sp>
        <p:nvSpPr>
          <p:cNvPr id="159" name="Google Shape;159;g8555621870_1_440"/>
          <p:cNvSpPr txBox="1"/>
          <p:nvPr>
            <p:ph type="ctrTitle"/>
          </p:nvPr>
        </p:nvSpPr>
        <p:spPr>
          <a:xfrm>
            <a:off x="1477038" y="2960925"/>
            <a:ext cx="2538900" cy="3849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2D406A"/>
              </a:buClr>
              <a:buSzPts val="1600"/>
              <a:buNone/>
              <a:defRPr b="0" sz="1600">
                <a:latin typeface="Staatliches"/>
                <a:ea typeface="Staatliches"/>
                <a:cs typeface="Staatliches"/>
                <a:sym typeface="Staatliches"/>
              </a:defRPr>
            </a:lvl1pPr>
            <a:lvl2pPr lvl="1" rtl="0" algn="ctr">
              <a:lnSpc>
                <a:spcPct val="100000"/>
              </a:lnSpc>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2pPr>
            <a:lvl3pPr lvl="2" rtl="0" algn="ctr">
              <a:lnSpc>
                <a:spcPct val="100000"/>
              </a:lnSpc>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3pPr>
            <a:lvl4pPr lvl="3" rtl="0" algn="ctr">
              <a:lnSpc>
                <a:spcPct val="100000"/>
              </a:lnSpc>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4pPr>
            <a:lvl5pPr lvl="4" rtl="0" algn="ctr">
              <a:lnSpc>
                <a:spcPct val="100000"/>
              </a:lnSpc>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5pPr>
            <a:lvl6pPr lvl="5" rtl="0" algn="ctr">
              <a:lnSpc>
                <a:spcPct val="100000"/>
              </a:lnSpc>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6pPr>
            <a:lvl7pPr lvl="6" rtl="0" algn="ctr">
              <a:lnSpc>
                <a:spcPct val="100000"/>
              </a:lnSpc>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7pPr>
            <a:lvl8pPr lvl="7" rtl="0" algn="ctr">
              <a:lnSpc>
                <a:spcPct val="100000"/>
              </a:lnSpc>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8pPr>
            <a:lvl9pPr lvl="8" rtl="0" algn="ctr">
              <a:lnSpc>
                <a:spcPct val="100000"/>
              </a:lnSpc>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9pPr>
          </a:lstStyle>
          <a:p/>
        </p:txBody>
      </p:sp>
      <p:sp>
        <p:nvSpPr>
          <p:cNvPr id="160" name="Google Shape;160;g8555621870_1_440"/>
          <p:cNvSpPr txBox="1"/>
          <p:nvPr>
            <p:ph idx="1" type="subTitle"/>
          </p:nvPr>
        </p:nvSpPr>
        <p:spPr>
          <a:xfrm>
            <a:off x="1477050" y="3273500"/>
            <a:ext cx="2642400" cy="568500"/>
          </a:xfrm>
          <a:prstGeom prst="rect">
            <a:avLst/>
          </a:prstGeom>
          <a:noFill/>
          <a:ln>
            <a:noFill/>
          </a:ln>
        </p:spPr>
        <p:txBody>
          <a:bodyPr anchorCtr="0" anchor="t" bIns="91425" lIns="91425" spcFirstLastPara="1" rIns="91425" wrap="square" tIns="91425">
            <a:noAutofit/>
          </a:bodyPr>
          <a:lstStyle>
            <a:lvl1pPr lvl="0" marR="72000" rtl="0" algn="l">
              <a:lnSpc>
                <a:spcPct val="100000"/>
              </a:lnSpc>
              <a:spcBef>
                <a:spcPts val="0"/>
              </a:spcBef>
              <a:spcAft>
                <a:spcPts val="0"/>
              </a:spcAft>
              <a:buClr>
                <a:srgbClr val="2D406A"/>
              </a:buClr>
              <a:buSzPts val="1100"/>
              <a:buFont typeface="Abel"/>
              <a:buNone/>
              <a:defRPr/>
            </a:lvl1pPr>
            <a:lvl2pPr lvl="1"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p:txBody>
      </p:sp>
      <p:sp>
        <p:nvSpPr>
          <p:cNvPr id="161" name="Google Shape;161;g8555621870_1_440"/>
          <p:cNvSpPr txBox="1"/>
          <p:nvPr>
            <p:ph idx="2" type="ctrTitle"/>
          </p:nvPr>
        </p:nvSpPr>
        <p:spPr>
          <a:xfrm>
            <a:off x="4938415" y="2957875"/>
            <a:ext cx="2538900" cy="3849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2D406A"/>
              </a:buClr>
              <a:buSzPts val="1600"/>
              <a:buNone/>
              <a:defRPr b="0" sz="1600">
                <a:latin typeface="Staatliches"/>
                <a:ea typeface="Staatliches"/>
                <a:cs typeface="Staatliches"/>
                <a:sym typeface="Staatliches"/>
              </a:defRPr>
            </a:lvl1pPr>
            <a:lvl2pPr lvl="1" rtl="0" algn="ctr">
              <a:lnSpc>
                <a:spcPct val="100000"/>
              </a:lnSpc>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2pPr>
            <a:lvl3pPr lvl="2" rtl="0" algn="ctr">
              <a:lnSpc>
                <a:spcPct val="100000"/>
              </a:lnSpc>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3pPr>
            <a:lvl4pPr lvl="3" rtl="0" algn="ctr">
              <a:lnSpc>
                <a:spcPct val="100000"/>
              </a:lnSpc>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4pPr>
            <a:lvl5pPr lvl="4" rtl="0" algn="ctr">
              <a:lnSpc>
                <a:spcPct val="100000"/>
              </a:lnSpc>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5pPr>
            <a:lvl6pPr lvl="5" rtl="0" algn="ctr">
              <a:lnSpc>
                <a:spcPct val="100000"/>
              </a:lnSpc>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6pPr>
            <a:lvl7pPr lvl="6" rtl="0" algn="ctr">
              <a:lnSpc>
                <a:spcPct val="100000"/>
              </a:lnSpc>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7pPr>
            <a:lvl8pPr lvl="7" rtl="0" algn="ctr">
              <a:lnSpc>
                <a:spcPct val="100000"/>
              </a:lnSpc>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8pPr>
            <a:lvl9pPr lvl="8" rtl="0" algn="ctr">
              <a:lnSpc>
                <a:spcPct val="100000"/>
              </a:lnSpc>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9pPr>
          </a:lstStyle>
          <a:p/>
        </p:txBody>
      </p:sp>
      <p:sp>
        <p:nvSpPr>
          <p:cNvPr id="162" name="Google Shape;162;g8555621870_1_440"/>
          <p:cNvSpPr txBox="1"/>
          <p:nvPr>
            <p:ph idx="3" type="subTitle"/>
          </p:nvPr>
        </p:nvSpPr>
        <p:spPr>
          <a:xfrm>
            <a:off x="4938421" y="3270450"/>
            <a:ext cx="2538900" cy="568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2D406A"/>
              </a:buClr>
              <a:buSzPts val="1100"/>
              <a:buFont typeface="Abel"/>
              <a:buNone/>
              <a:defRPr/>
            </a:lvl1pPr>
            <a:lvl2pPr lvl="1"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p:txBody>
      </p:sp>
      <p:sp>
        <p:nvSpPr>
          <p:cNvPr id="163" name="Google Shape;163;g8555621870_1_440"/>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g8555621870_1_440"/>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g8555621870_1_440"/>
          <p:cNvSpPr txBox="1"/>
          <p:nvPr>
            <p:ph idx="4" type="ctrTitle"/>
          </p:nvPr>
        </p:nvSpPr>
        <p:spPr>
          <a:xfrm>
            <a:off x="5180650" y="457300"/>
            <a:ext cx="3194700" cy="4812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lnSpc>
                <a:spcPct val="100000"/>
              </a:lnSpc>
              <a:spcBef>
                <a:spcPts val="0"/>
              </a:spcBef>
              <a:spcAft>
                <a:spcPts val="0"/>
              </a:spcAft>
              <a:buClr>
                <a:srgbClr val="338987"/>
              </a:buClr>
              <a:buSzPts val="1800"/>
              <a:buNone/>
              <a:defRPr b="0" sz="1800">
                <a:solidFill>
                  <a:srgbClr val="338987"/>
                </a:solidFill>
              </a:defRPr>
            </a:lvl2pPr>
            <a:lvl3pPr lvl="2" rtl="0" algn="ctr">
              <a:lnSpc>
                <a:spcPct val="100000"/>
              </a:lnSpc>
              <a:spcBef>
                <a:spcPts val="0"/>
              </a:spcBef>
              <a:spcAft>
                <a:spcPts val="0"/>
              </a:spcAft>
              <a:buClr>
                <a:srgbClr val="338987"/>
              </a:buClr>
              <a:buSzPts val="1800"/>
              <a:buNone/>
              <a:defRPr b="0" sz="1800">
                <a:solidFill>
                  <a:srgbClr val="338987"/>
                </a:solidFill>
              </a:defRPr>
            </a:lvl3pPr>
            <a:lvl4pPr lvl="3" rtl="0" algn="ctr">
              <a:lnSpc>
                <a:spcPct val="100000"/>
              </a:lnSpc>
              <a:spcBef>
                <a:spcPts val="0"/>
              </a:spcBef>
              <a:spcAft>
                <a:spcPts val="0"/>
              </a:spcAft>
              <a:buClr>
                <a:srgbClr val="338987"/>
              </a:buClr>
              <a:buSzPts val="1800"/>
              <a:buNone/>
              <a:defRPr b="0" sz="1800">
                <a:solidFill>
                  <a:srgbClr val="338987"/>
                </a:solidFill>
              </a:defRPr>
            </a:lvl4pPr>
            <a:lvl5pPr lvl="4" rtl="0" algn="ctr">
              <a:lnSpc>
                <a:spcPct val="100000"/>
              </a:lnSpc>
              <a:spcBef>
                <a:spcPts val="0"/>
              </a:spcBef>
              <a:spcAft>
                <a:spcPts val="0"/>
              </a:spcAft>
              <a:buClr>
                <a:srgbClr val="338987"/>
              </a:buClr>
              <a:buSzPts val="1800"/>
              <a:buNone/>
              <a:defRPr b="0" sz="1800">
                <a:solidFill>
                  <a:srgbClr val="338987"/>
                </a:solidFill>
              </a:defRPr>
            </a:lvl5pPr>
            <a:lvl6pPr lvl="5" rtl="0" algn="ctr">
              <a:lnSpc>
                <a:spcPct val="100000"/>
              </a:lnSpc>
              <a:spcBef>
                <a:spcPts val="0"/>
              </a:spcBef>
              <a:spcAft>
                <a:spcPts val="0"/>
              </a:spcAft>
              <a:buClr>
                <a:srgbClr val="338987"/>
              </a:buClr>
              <a:buSzPts val="1800"/>
              <a:buNone/>
              <a:defRPr b="0" sz="1800">
                <a:solidFill>
                  <a:srgbClr val="338987"/>
                </a:solidFill>
              </a:defRPr>
            </a:lvl6pPr>
            <a:lvl7pPr lvl="6" rtl="0" algn="ctr">
              <a:lnSpc>
                <a:spcPct val="100000"/>
              </a:lnSpc>
              <a:spcBef>
                <a:spcPts val="0"/>
              </a:spcBef>
              <a:spcAft>
                <a:spcPts val="0"/>
              </a:spcAft>
              <a:buClr>
                <a:srgbClr val="338987"/>
              </a:buClr>
              <a:buSzPts val="1800"/>
              <a:buNone/>
              <a:defRPr b="0" sz="1800">
                <a:solidFill>
                  <a:srgbClr val="338987"/>
                </a:solidFill>
              </a:defRPr>
            </a:lvl7pPr>
            <a:lvl8pPr lvl="7" rtl="0" algn="ctr">
              <a:lnSpc>
                <a:spcPct val="100000"/>
              </a:lnSpc>
              <a:spcBef>
                <a:spcPts val="0"/>
              </a:spcBef>
              <a:spcAft>
                <a:spcPts val="0"/>
              </a:spcAft>
              <a:buClr>
                <a:srgbClr val="338987"/>
              </a:buClr>
              <a:buSzPts val="1800"/>
              <a:buNone/>
              <a:defRPr b="0" sz="1800">
                <a:solidFill>
                  <a:srgbClr val="338987"/>
                </a:solidFill>
              </a:defRPr>
            </a:lvl8pPr>
            <a:lvl9pPr lvl="8" rtl="0" algn="ctr">
              <a:lnSpc>
                <a:spcPct val="100000"/>
              </a:lnSpc>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p:cSld name="CUSTOM_16_2">
    <p:spTree>
      <p:nvGrpSpPr>
        <p:cNvPr id="166" name="Shape 166"/>
        <p:cNvGrpSpPr/>
        <p:nvPr/>
      </p:nvGrpSpPr>
      <p:grpSpPr>
        <a:xfrm>
          <a:off x="0" y="0"/>
          <a:ext cx="0" cy="0"/>
          <a:chOff x="0" y="0"/>
          <a:chExt cx="0" cy="0"/>
        </a:xfrm>
      </p:grpSpPr>
      <p:sp>
        <p:nvSpPr>
          <p:cNvPr id="167" name="Google Shape;167;g8555621870_1_448"/>
          <p:cNvSpPr/>
          <p:nvPr/>
        </p:nvSpPr>
        <p:spPr>
          <a:xfrm>
            <a:off x="357150" y="876231"/>
            <a:ext cx="3715500" cy="34884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g8555621870_1_448"/>
          <p:cNvSpPr txBox="1"/>
          <p:nvPr>
            <p:ph type="ctrTitle"/>
          </p:nvPr>
        </p:nvSpPr>
        <p:spPr>
          <a:xfrm>
            <a:off x="1456650" y="1715300"/>
            <a:ext cx="1745100" cy="1104300"/>
          </a:xfrm>
          <a:prstGeom prst="rect">
            <a:avLst/>
          </a:prstGeom>
          <a:noFill/>
          <a:ln>
            <a:noFill/>
          </a:ln>
        </p:spPr>
        <p:txBody>
          <a:bodyPr anchorCtr="0" anchor="b" bIns="91425" lIns="91425" spcFirstLastPara="1" rIns="91425" wrap="square" tIns="91425">
            <a:noAutofit/>
          </a:bodyPr>
          <a:lstStyle>
            <a:lvl1pPr lvl="0" rtl="0" algn="r">
              <a:lnSpc>
                <a:spcPct val="100000"/>
              </a:lnSpc>
              <a:spcBef>
                <a:spcPts val="0"/>
              </a:spcBef>
              <a:spcAft>
                <a:spcPts val="0"/>
              </a:spcAft>
              <a:buClr>
                <a:srgbClr val="F3F3F3"/>
              </a:buClr>
              <a:buSzPts val="3000"/>
              <a:buNone/>
              <a:defRPr b="0" sz="3600">
                <a:latin typeface="Staatliches"/>
                <a:ea typeface="Staatliches"/>
                <a:cs typeface="Staatliches"/>
                <a:sym typeface="Staatliches"/>
              </a:defRPr>
            </a:lvl1pPr>
            <a:lvl2pPr lvl="1" rtl="0" algn="l">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2pPr>
            <a:lvl3pPr lvl="2" rtl="0" algn="l">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3pPr>
            <a:lvl4pPr lvl="3" rtl="0" algn="l">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4pPr>
            <a:lvl5pPr lvl="4" rtl="0" algn="l">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5pPr>
            <a:lvl6pPr lvl="5" rtl="0" algn="l">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6pPr>
            <a:lvl7pPr lvl="6" rtl="0" algn="l">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7pPr>
            <a:lvl8pPr lvl="7" rtl="0" algn="l">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8pPr>
            <a:lvl9pPr lvl="8" rtl="0" algn="l">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9pPr>
          </a:lstStyle>
          <a:p/>
        </p:txBody>
      </p:sp>
      <p:sp>
        <p:nvSpPr>
          <p:cNvPr id="169" name="Google Shape;169;g8555621870_1_448"/>
          <p:cNvSpPr txBox="1"/>
          <p:nvPr>
            <p:ph idx="1" type="subTitle"/>
          </p:nvPr>
        </p:nvSpPr>
        <p:spPr>
          <a:xfrm>
            <a:off x="889350" y="2819625"/>
            <a:ext cx="2312400" cy="11043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F3F3F3"/>
              </a:buClr>
              <a:buSzPts val="1400"/>
              <a:buNone/>
              <a:defRPr/>
            </a:lvl1pPr>
            <a:lvl2pPr lvl="1" rtl="0" algn="l">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2pPr>
            <a:lvl3pPr lvl="2" rtl="0" algn="l">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3pPr>
            <a:lvl4pPr lvl="3" rtl="0" algn="l">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4pPr>
            <a:lvl5pPr lvl="4" rtl="0" algn="l">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5pPr>
            <a:lvl6pPr lvl="5" rtl="0" algn="l">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6pPr>
            <a:lvl7pPr lvl="6" rtl="0" algn="l">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7pPr>
            <a:lvl8pPr lvl="7" rtl="0" algn="l">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8pPr>
            <a:lvl9pPr lvl="8" rtl="0" algn="l">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9pPr>
          </a:lstStyle>
          <a:p/>
        </p:txBody>
      </p:sp>
      <p:sp>
        <p:nvSpPr>
          <p:cNvPr id="170" name="Google Shape;170;g8555621870_1_448"/>
          <p:cNvSpPr/>
          <p:nvPr/>
        </p:nvSpPr>
        <p:spPr>
          <a:xfrm>
            <a:off x="411569" y="778875"/>
            <a:ext cx="3715500" cy="34884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LUMNS">
  <p:cSld name="CUSTOM_16_1_1">
    <p:spTree>
      <p:nvGrpSpPr>
        <p:cNvPr id="171" name="Shape 171"/>
        <p:cNvGrpSpPr/>
        <p:nvPr/>
      </p:nvGrpSpPr>
      <p:grpSpPr>
        <a:xfrm>
          <a:off x="0" y="0"/>
          <a:ext cx="0" cy="0"/>
          <a:chOff x="0" y="0"/>
          <a:chExt cx="0" cy="0"/>
        </a:xfrm>
      </p:grpSpPr>
      <p:sp>
        <p:nvSpPr>
          <p:cNvPr id="172" name="Google Shape;172;g8555621870_1_453"/>
          <p:cNvSpPr txBox="1"/>
          <p:nvPr>
            <p:ph type="ctrTitle"/>
          </p:nvPr>
        </p:nvSpPr>
        <p:spPr>
          <a:xfrm>
            <a:off x="1651900" y="1663150"/>
            <a:ext cx="2784900" cy="5763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600"/>
              <a:buNone/>
              <a:defRPr b="0" sz="1600">
                <a:latin typeface="Staatliches"/>
                <a:ea typeface="Staatliches"/>
                <a:cs typeface="Staatliches"/>
                <a:sym typeface="Staatliches"/>
              </a:defRPr>
            </a:lvl1pPr>
            <a:lvl2pPr lvl="1" rtl="0" algn="l">
              <a:lnSpc>
                <a:spcPct val="100000"/>
              </a:lnSpc>
              <a:spcBef>
                <a:spcPts val="0"/>
              </a:spcBef>
              <a:spcAft>
                <a:spcPts val="0"/>
              </a:spcAft>
              <a:buSzPts val="1600"/>
              <a:buFont typeface="Anton"/>
              <a:buNone/>
              <a:defRPr b="0" sz="1600">
                <a:latin typeface="Anton"/>
                <a:ea typeface="Anton"/>
                <a:cs typeface="Anton"/>
                <a:sym typeface="Anton"/>
              </a:defRPr>
            </a:lvl2pPr>
            <a:lvl3pPr lvl="2" rtl="0" algn="l">
              <a:lnSpc>
                <a:spcPct val="100000"/>
              </a:lnSpc>
              <a:spcBef>
                <a:spcPts val="0"/>
              </a:spcBef>
              <a:spcAft>
                <a:spcPts val="0"/>
              </a:spcAft>
              <a:buSzPts val="1600"/>
              <a:buFont typeface="Anton"/>
              <a:buNone/>
              <a:defRPr b="0" sz="1600">
                <a:latin typeface="Anton"/>
                <a:ea typeface="Anton"/>
                <a:cs typeface="Anton"/>
                <a:sym typeface="Anton"/>
              </a:defRPr>
            </a:lvl3pPr>
            <a:lvl4pPr lvl="3" rtl="0" algn="l">
              <a:lnSpc>
                <a:spcPct val="100000"/>
              </a:lnSpc>
              <a:spcBef>
                <a:spcPts val="0"/>
              </a:spcBef>
              <a:spcAft>
                <a:spcPts val="0"/>
              </a:spcAft>
              <a:buSzPts val="1600"/>
              <a:buFont typeface="Anton"/>
              <a:buNone/>
              <a:defRPr b="0" sz="1600">
                <a:latin typeface="Anton"/>
                <a:ea typeface="Anton"/>
                <a:cs typeface="Anton"/>
                <a:sym typeface="Anton"/>
              </a:defRPr>
            </a:lvl4pPr>
            <a:lvl5pPr lvl="4" rtl="0" algn="l">
              <a:lnSpc>
                <a:spcPct val="100000"/>
              </a:lnSpc>
              <a:spcBef>
                <a:spcPts val="0"/>
              </a:spcBef>
              <a:spcAft>
                <a:spcPts val="0"/>
              </a:spcAft>
              <a:buSzPts val="1600"/>
              <a:buFont typeface="Anton"/>
              <a:buNone/>
              <a:defRPr b="0" sz="1600">
                <a:latin typeface="Anton"/>
                <a:ea typeface="Anton"/>
                <a:cs typeface="Anton"/>
                <a:sym typeface="Anton"/>
              </a:defRPr>
            </a:lvl5pPr>
            <a:lvl6pPr lvl="5" rtl="0" algn="l">
              <a:lnSpc>
                <a:spcPct val="100000"/>
              </a:lnSpc>
              <a:spcBef>
                <a:spcPts val="0"/>
              </a:spcBef>
              <a:spcAft>
                <a:spcPts val="0"/>
              </a:spcAft>
              <a:buSzPts val="1600"/>
              <a:buFont typeface="Anton"/>
              <a:buNone/>
              <a:defRPr b="0" sz="1600">
                <a:latin typeface="Anton"/>
                <a:ea typeface="Anton"/>
                <a:cs typeface="Anton"/>
                <a:sym typeface="Anton"/>
              </a:defRPr>
            </a:lvl6pPr>
            <a:lvl7pPr lvl="6" rtl="0" algn="l">
              <a:lnSpc>
                <a:spcPct val="100000"/>
              </a:lnSpc>
              <a:spcBef>
                <a:spcPts val="0"/>
              </a:spcBef>
              <a:spcAft>
                <a:spcPts val="0"/>
              </a:spcAft>
              <a:buSzPts val="1600"/>
              <a:buFont typeface="Anton"/>
              <a:buNone/>
              <a:defRPr b="0" sz="1600">
                <a:latin typeface="Anton"/>
                <a:ea typeface="Anton"/>
                <a:cs typeface="Anton"/>
                <a:sym typeface="Anton"/>
              </a:defRPr>
            </a:lvl7pPr>
            <a:lvl8pPr lvl="7" rtl="0" algn="l">
              <a:lnSpc>
                <a:spcPct val="100000"/>
              </a:lnSpc>
              <a:spcBef>
                <a:spcPts val="0"/>
              </a:spcBef>
              <a:spcAft>
                <a:spcPts val="0"/>
              </a:spcAft>
              <a:buSzPts val="1600"/>
              <a:buFont typeface="Anton"/>
              <a:buNone/>
              <a:defRPr b="0" sz="1600">
                <a:latin typeface="Anton"/>
                <a:ea typeface="Anton"/>
                <a:cs typeface="Anton"/>
                <a:sym typeface="Anton"/>
              </a:defRPr>
            </a:lvl8pPr>
            <a:lvl9pPr lvl="8" rtl="0" algn="l">
              <a:lnSpc>
                <a:spcPct val="100000"/>
              </a:lnSpc>
              <a:spcBef>
                <a:spcPts val="0"/>
              </a:spcBef>
              <a:spcAft>
                <a:spcPts val="0"/>
              </a:spcAft>
              <a:buSzPts val="1600"/>
              <a:buFont typeface="Anton"/>
              <a:buNone/>
              <a:defRPr b="0" sz="1600">
                <a:latin typeface="Anton"/>
                <a:ea typeface="Anton"/>
                <a:cs typeface="Anton"/>
                <a:sym typeface="Anton"/>
              </a:defRPr>
            </a:lvl9pPr>
          </a:lstStyle>
          <a:p/>
        </p:txBody>
      </p:sp>
      <p:sp>
        <p:nvSpPr>
          <p:cNvPr id="173" name="Google Shape;173;g8555621870_1_453"/>
          <p:cNvSpPr txBox="1"/>
          <p:nvPr>
            <p:ph idx="1" type="subTitle"/>
          </p:nvPr>
        </p:nvSpPr>
        <p:spPr>
          <a:xfrm>
            <a:off x="1651900" y="2239450"/>
            <a:ext cx="2907900" cy="974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000"/>
              <a:buFont typeface="Abel"/>
              <a:buNone/>
              <a:defRPr>
                <a:latin typeface="Abel"/>
                <a:ea typeface="Abel"/>
                <a:cs typeface="Abel"/>
                <a:sym typeface="Abel"/>
              </a:defRPr>
            </a:lvl1pPr>
            <a:lvl2pPr lvl="1" rtl="0" algn="l">
              <a:lnSpc>
                <a:spcPct val="100000"/>
              </a:lnSpc>
              <a:spcBef>
                <a:spcPts val="0"/>
              </a:spcBef>
              <a:spcAft>
                <a:spcPts val="0"/>
              </a:spcAft>
              <a:buSzPts val="1000"/>
              <a:buFont typeface="Abel"/>
              <a:buNone/>
              <a:defRPr sz="1000">
                <a:latin typeface="Abel"/>
                <a:ea typeface="Abel"/>
                <a:cs typeface="Abel"/>
                <a:sym typeface="Abel"/>
              </a:defRPr>
            </a:lvl2pPr>
            <a:lvl3pPr lvl="2" rtl="0" algn="l">
              <a:lnSpc>
                <a:spcPct val="100000"/>
              </a:lnSpc>
              <a:spcBef>
                <a:spcPts val="0"/>
              </a:spcBef>
              <a:spcAft>
                <a:spcPts val="0"/>
              </a:spcAft>
              <a:buSzPts val="1000"/>
              <a:buFont typeface="Abel"/>
              <a:buNone/>
              <a:defRPr sz="1000">
                <a:latin typeface="Abel"/>
                <a:ea typeface="Abel"/>
                <a:cs typeface="Abel"/>
                <a:sym typeface="Abel"/>
              </a:defRPr>
            </a:lvl3pPr>
            <a:lvl4pPr lvl="3" rtl="0" algn="l">
              <a:lnSpc>
                <a:spcPct val="100000"/>
              </a:lnSpc>
              <a:spcBef>
                <a:spcPts val="0"/>
              </a:spcBef>
              <a:spcAft>
                <a:spcPts val="0"/>
              </a:spcAft>
              <a:buSzPts val="1000"/>
              <a:buFont typeface="Abel"/>
              <a:buNone/>
              <a:defRPr sz="1000">
                <a:latin typeface="Abel"/>
                <a:ea typeface="Abel"/>
                <a:cs typeface="Abel"/>
                <a:sym typeface="Abel"/>
              </a:defRPr>
            </a:lvl4pPr>
            <a:lvl5pPr lvl="4" rtl="0" algn="l">
              <a:lnSpc>
                <a:spcPct val="100000"/>
              </a:lnSpc>
              <a:spcBef>
                <a:spcPts val="0"/>
              </a:spcBef>
              <a:spcAft>
                <a:spcPts val="0"/>
              </a:spcAft>
              <a:buSzPts val="1000"/>
              <a:buFont typeface="Abel"/>
              <a:buNone/>
              <a:defRPr sz="1000">
                <a:latin typeface="Abel"/>
                <a:ea typeface="Abel"/>
                <a:cs typeface="Abel"/>
                <a:sym typeface="Abel"/>
              </a:defRPr>
            </a:lvl5pPr>
            <a:lvl6pPr lvl="5" rtl="0" algn="l">
              <a:lnSpc>
                <a:spcPct val="100000"/>
              </a:lnSpc>
              <a:spcBef>
                <a:spcPts val="0"/>
              </a:spcBef>
              <a:spcAft>
                <a:spcPts val="0"/>
              </a:spcAft>
              <a:buSzPts val="1000"/>
              <a:buFont typeface="Abel"/>
              <a:buNone/>
              <a:defRPr sz="1000">
                <a:latin typeface="Abel"/>
                <a:ea typeface="Abel"/>
                <a:cs typeface="Abel"/>
                <a:sym typeface="Abel"/>
              </a:defRPr>
            </a:lvl6pPr>
            <a:lvl7pPr lvl="6" rtl="0" algn="l">
              <a:lnSpc>
                <a:spcPct val="100000"/>
              </a:lnSpc>
              <a:spcBef>
                <a:spcPts val="0"/>
              </a:spcBef>
              <a:spcAft>
                <a:spcPts val="0"/>
              </a:spcAft>
              <a:buSzPts val="1000"/>
              <a:buFont typeface="Abel"/>
              <a:buNone/>
              <a:defRPr sz="1000">
                <a:latin typeface="Abel"/>
                <a:ea typeface="Abel"/>
                <a:cs typeface="Abel"/>
                <a:sym typeface="Abel"/>
              </a:defRPr>
            </a:lvl7pPr>
            <a:lvl8pPr lvl="7" rtl="0" algn="l">
              <a:lnSpc>
                <a:spcPct val="100000"/>
              </a:lnSpc>
              <a:spcBef>
                <a:spcPts val="0"/>
              </a:spcBef>
              <a:spcAft>
                <a:spcPts val="0"/>
              </a:spcAft>
              <a:buSzPts val="1000"/>
              <a:buFont typeface="Abel"/>
              <a:buNone/>
              <a:defRPr sz="1000">
                <a:latin typeface="Abel"/>
                <a:ea typeface="Abel"/>
                <a:cs typeface="Abel"/>
                <a:sym typeface="Abel"/>
              </a:defRPr>
            </a:lvl8pPr>
            <a:lvl9pPr lvl="8" rtl="0" algn="l">
              <a:lnSpc>
                <a:spcPct val="100000"/>
              </a:lnSpc>
              <a:spcBef>
                <a:spcPts val="0"/>
              </a:spcBef>
              <a:spcAft>
                <a:spcPts val="0"/>
              </a:spcAft>
              <a:buSzPts val="1000"/>
              <a:buFont typeface="Abel"/>
              <a:buNone/>
              <a:defRPr sz="1000">
                <a:latin typeface="Abel"/>
                <a:ea typeface="Abel"/>
                <a:cs typeface="Abel"/>
                <a:sym typeface="Abel"/>
              </a:defRPr>
            </a:lvl9pPr>
          </a:lstStyle>
          <a:p/>
        </p:txBody>
      </p:sp>
      <p:sp>
        <p:nvSpPr>
          <p:cNvPr id="174" name="Google Shape;174;g8555621870_1_453"/>
          <p:cNvSpPr txBox="1"/>
          <p:nvPr>
            <p:ph idx="2" type="ctrTitle"/>
          </p:nvPr>
        </p:nvSpPr>
        <p:spPr>
          <a:xfrm>
            <a:off x="1651900" y="3365574"/>
            <a:ext cx="2784900" cy="5763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600"/>
              <a:buNone/>
              <a:defRPr b="0" sz="1600">
                <a:latin typeface="Staatliches"/>
                <a:ea typeface="Staatliches"/>
                <a:cs typeface="Staatliches"/>
                <a:sym typeface="Staatliches"/>
              </a:defRPr>
            </a:lvl1pPr>
            <a:lvl2pPr lvl="1" rtl="0" algn="l">
              <a:lnSpc>
                <a:spcPct val="100000"/>
              </a:lnSpc>
              <a:spcBef>
                <a:spcPts val="0"/>
              </a:spcBef>
              <a:spcAft>
                <a:spcPts val="0"/>
              </a:spcAft>
              <a:buSzPts val="1600"/>
              <a:buFont typeface="Anton"/>
              <a:buNone/>
              <a:defRPr b="0" sz="1600">
                <a:latin typeface="Anton"/>
                <a:ea typeface="Anton"/>
                <a:cs typeface="Anton"/>
                <a:sym typeface="Anton"/>
              </a:defRPr>
            </a:lvl2pPr>
            <a:lvl3pPr lvl="2" rtl="0" algn="l">
              <a:lnSpc>
                <a:spcPct val="100000"/>
              </a:lnSpc>
              <a:spcBef>
                <a:spcPts val="0"/>
              </a:spcBef>
              <a:spcAft>
                <a:spcPts val="0"/>
              </a:spcAft>
              <a:buSzPts val="1600"/>
              <a:buFont typeface="Anton"/>
              <a:buNone/>
              <a:defRPr b="0" sz="1600">
                <a:latin typeface="Anton"/>
                <a:ea typeface="Anton"/>
                <a:cs typeface="Anton"/>
                <a:sym typeface="Anton"/>
              </a:defRPr>
            </a:lvl3pPr>
            <a:lvl4pPr lvl="3" rtl="0" algn="l">
              <a:lnSpc>
                <a:spcPct val="100000"/>
              </a:lnSpc>
              <a:spcBef>
                <a:spcPts val="0"/>
              </a:spcBef>
              <a:spcAft>
                <a:spcPts val="0"/>
              </a:spcAft>
              <a:buSzPts val="1600"/>
              <a:buFont typeface="Anton"/>
              <a:buNone/>
              <a:defRPr b="0" sz="1600">
                <a:latin typeface="Anton"/>
                <a:ea typeface="Anton"/>
                <a:cs typeface="Anton"/>
                <a:sym typeface="Anton"/>
              </a:defRPr>
            </a:lvl4pPr>
            <a:lvl5pPr lvl="4" rtl="0" algn="l">
              <a:lnSpc>
                <a:spcPct val="100000"/>
              </a:lnSpc>
              <a:spcBef>
                <a:spcPts val="0"/>
              </a:spcBef>
              <a:spcAft>
                <a:spcPts val="0"/>
              </a:spcAft>
              <a:buSzPts val="1600"/>
              <a:buFont typeface="Anton"/>
              <a:buNone/>
              <a:defRPr b="0" sz="1600">
                <a:latin typeface="Anton"/>
                <a:ea typeface="Anton"/>
                <a:cs typeface="Anton"/>
                <a:sym typeface="Anton"/>
              </a:defRPr>
            </a:lvl5pPr>
            <a:lvl6pPr lvl="5" rtl="0" algn="l">
              <a:lnSpc>
                <a:spcPct val="100000"/>
              </a:lnSpc>
              <a:spcBef>
                <a:spcPts val="0"/>
              </a:spcBef>
              <a:spcAft>
                <a:spcPts val="0"/>
              </a:spcAft>
              <a:buSzPts val="1600"/>
              <a:buFont typeface="Anton"/>
              <a:buNone/>
              <a:defRPr b="0" sz="1600">
                <a:latin typeface="Anton"/>
                <a:ea typeface="Anton"/>
                <a:cs typeface="Anton"/>
                <a:sym typeface="Anton"/>
              </a:defRPr>
            </a:lvl6pPr>
            <a:lvl7pPr lvl="6" rtl="0" algn="l">
              <a:lnSpc>
                <a:spcPct val="100000"/>
              </a:lnSpc>
              <a:spcBef>
                <a:spcPts val="0"/>
              </a:spcBef>
              <a:spcAft>
                <a:spcPts val="0"/>
              </a:spcAft>
              <a:buSzPts val="1600"/>
              <a:buFont typeface="Anton"/>
              <a:buNone/>
              <a:defRPr b="0" sz="1600">
                <a:latin typeface="Anton"/>
                <a:ea typeface="Anton"/>
                <a:cs typeface="Anton"/>
                <a:sym typeface="Anton"/>
              </a:defRPr>
            </a:lvl7pPr>
            <a:lvl8pPr lvl="7" rtl="0" algn="l">
              <a:lnSpc>
                <a:spcPct val="100000"/>
              </a:lnSpc>
              <a:spcBef>
                <a:spcPts val="0"/>
              </a:spcBef>
              <a:spcAft>
                <a:spcPts val="0"/>
              </a:spcAft>
              <a:buSzPts val="1600"/>
              <a:buFont typeface="Anton"/>
              <a:buNone/>
              <a:defRPr b="0" sz="1600">
                <a:latin typeface="Anton"/>
                <a:ea typeface="Anton"/>
                <a:cs typeface="Anton"/>
                <a:sym typeface="Anton"/>
              </a:defRPr>
            </a:lvl8pPr>
            <a:lvl9pPr lvl="8" rtl="0" algn="l">
              <a:lnSpc>
                <a:spcPct val="100000"/>
              </a:lnSpc>
              <a:spcBef>
                <a:spcPts val="0"/>
              </a:spcBef>
              <a:spcAft>
                <a:spcPts val="0"/>
              </a:spcAft>
              <a:buSzPts val="1600"/>
              <a:buFont typeface="Anton"/>
              <a:buNone/>
              <a:defRPr b="0" sz="1600">
                <a:latin typeface="Anton"/>
                <a:ea typeface="Anton"/>
                <a:cs typeface="Anton"/>
                <a:sym typeface="Anton"/>
              </a:defRPr>
            </a:lvl9pPr>
          </a:lstStyle>
          <a:p/>
        </p:txBody>
      </p:sp>
      <p:sp>
        <p:nvSpPr>
          <p:cNvPr id="175" name="Google Shape;175;g8555621870_1_453"/>
          <p:cNvSpPr txBox="1"/>
          <p:nvPr>
            <p:ph idx="3" type="subTitle"/>
          </p:nvPr>
        </p:nvSpPr>
        <p:spPr>
          <a:xfrm>
            <a:off x="1651900" y="3937803"/>
            <a:ext cx="2907900" cy="974700"/>
          </a:xfrm>
          <a:prstGeom prst="rect">
            <a:avLst/>
          </a:prstGeom>
          <a:noFill/>
          <a:ln>
            <a:noFill/>
          </a:ln>
        </p:spPr>
        <p:txBody>
          <a:bodyPr anchorCtr="0" anchor="t" bIns="91425" lIns="91425" spcFirstLastPara="1" rIns="91425" wrap="square" tIns="91425">
            <a:noAutofit/>
          </a:bodyPr>
          <a:lstStyle>
            <a:lvl1pPr lvl="0" marR="72000" rtl="0" algn="l">
              <a:lnSpc>
                <a:spcPct val="100000"/>
              </a:lnSpc>
              <a:spcBef>
                <a:spcPts val="0"/>
              </a:spcBef>
              <a:spcAft>
                <a:spcPts val="0"/>
              </a:spcAft>
              <a:buSzPts val="1000"/>
              <a:buFont typeface="Abel"/>
              <a:buNone/>
              <a:defRPr>
                <a:latin typeface="Abel"/>
                <a:ea typeface="Abel"/>
                <a:cs typeface="Abel"/>
                <a:sym typeface="Abel"/>
              </a:defRPr>
            </a:lvl1pPr>
            <a:lvl2pPr lvl="1" rtl="0" algn="l">
              <a:lnSpc>
                <a:spcPct val="100000"/>
              </a:lnSpc>
              <a:spcBef>
                <a:spcPts val="0"/>
              </a:spcBef>
              <a:spcAft>
                <a:spcPts val="0"/>
              </a:spcAft>
              <a:buSzPts val="1000"/>
              <a:buFont typeface="Abel"/>
              <a:buNone/>
              <a:defRPr sz="1000">
                <a:latin typeface="Abel"/>
                <a:ea typeface="Abel"/>
                <a:cs typeface="Abel"/>
                <a:sym typeface="Abel"/>
              </a:defRPr>
            </a:lvl2pPr>
            <a:lvl3pPr lvl="2" rtl="0" algn="l">
              <a:lnSpc>
                <a:spcPct val="100000"/>
              </a:lnSpc>
              <a:spcBef>
                <a:spcPts val="0"/>
              </a:spcBef>
              <a:spcAft>
                <a:spcPts val="0"/>
              </a:spcAft>
              <a:buSzPts val="1000"/>
              <a:buFont typeface="Abel"/>
              <a:buNone/>
              <a:defRPr sz="1000">
                <a:latin typeface="Abel"/>
                <a:ea typeface="Abel"/>
                <a:cs typeface="Abel"/>
                <a:sym typeface="Abel"/>
              </a:defRPr>
            </a:lvl3pPr>
            <a:lvl4pPr lvl="3" rtl="0" algn="l">
              <a:lnSpc>
                <a:spcPct val="100000"/>
              </a:lnSpc>
              <a:spcBef>
                <a:spcPts val="0"/>
              </a:spcBef>
              <a:spcAft>
                <a:spcPts val="0"/>
              </a:spcAft>
              <a:buSzPts val="1000"/>
              <a:buFont typeface="Abel"/>
              <a:buNone/>
              <a:defRPr sz="1000">
                <a:latin typeface="Abel"/>
                <a:ea typeface="Abel"/>
                <a:cs typeface="Abel"/>
                <a:sym typeface="Abel"/>
              </a:defRPr>
            </a:lvl4pPr>
            <a:lvl5pPr lvl="4" rtl="0" algn="l">
              <a:lnSpc>
                <a:spcPct val="100000"/>
              </a:lnSpc>
              <a:spcBef>
                <a:spcPts val="0"/>
              </a:spcBef>
              <a:spcAft>
                <a:spcPts val="0"/>
              </a:spcAft>
              <a:buSzPts val="1000"/>
              <a:buFont typeface="Abel"/>
              <a:buNone/>
              <a:defRPr sz="1000">
                <a:latin typeface="Abel"/>
                <a:ea typeface="Abel"/>
                <a:cs typeface="Abel"/>
                <a:sym typeface="Abel"/>
              </a:defRPr>
            </a:lvl5pPr>
            <a:lvl6pPr lvl="5" rtl="0" algn="l">
              <a:lnSpc>
                <a:spcPct val="100000"/>
              </a:lnSpc>
              <a:spcBef>
                <a:spcPts val="0"/>
              </a:spcBef>
              <a:spcAft>
                <a:spcPts val="0"/>
              </a:spcAft>
              <a:buSzPts val="1000"/>
              <a:buFont typeface="Abel"/>
              <a:buNone/>
              <a:defRPr sz="1000">
                <a:latin typeface="Abel"/>
                <a:ea typeface="Abel"/>
                <a:cs typeface="Abel"/>
                <a:sym typeface="Abel"/>
              </a:defRPr>
            </a:lvl6pPr>
            <a:lvl7pPr lvl="6" rtl="0" algn="l">
              <a:lnSpc>
                <a:spcPct val="100000"/>
              </a:lnSpc>
              <a:spcBef>
                <a:spcPts val="0"/>
              </a:spcBef>
              <a:spcAft>
                <a:spcPts val="0"/>
              </a:spcAft>
              <a:buSzPts val="1000"/>
              <a:buFont typeface="Abel"/>
              <a:buNone/>
              <a:defRPr sz="1000">
                <a:latin typeface="Abel"/>
                <a:ea typeface="Abel"/>
                <a:cs typeface="Abel"/>
                <a:sym typeface="Abel"/>
              </a:defRPr>
            </a:lvl7pPr>
            <a:lvl8pPr lvl="7" rtl="0" algn="l">
              <a:lnSpc>
                <a:spcPct val="100000"/>
              </a:lnSpc>
              <a:spcBef>
                <a:spcPts val="0"/>
              </a:spcBef>
              <a:spcAft>
                <a:spcPts val="0"/>
              </a:spcAft>
              <a:buSzPts val="1000"/>
              <a:buFont typeface="Abel"/>
              <a:buNone/>
              <a:defRPr sz="1000">
                <a:latin typeface="Abel"/>
                <a:ea typeface="Abel"/>
                <a:cs typeface="Abel"/>
                <a:sym typeface="Abel"/>
              </a:defRPr>
            </a:lvl8pPr>
            <a:lvl9pPr lvl="8" rtl="0" algn="l">
              <a:lnSpc>
                <a:spcPct val="100000"/>
              </a:lnSpc>
              <a:spcBef>
                <a:spcPts val="0"/>
              </a:spcBef>
              <a:spcAft>
                <a:spcPts val="0"/>
              </a:spcAft>
              <a:buSzPts val="1000"/>
              <a:buFont typeface="Abel"/>
              <a:buNone/>
              <a:defRPr sz="1000">
                <a:latin typeface="Abel"/>
                <a:ea typeface="Abel"/>
                <a:cs typeface="Abel"/>
                <a:sym typeface="Abel"/>
              </a:defRPr>
            </a:lvl9pPr>
          </a:lstStyle>
          <a:p/>
        </p:txBody>
      </p:sp>
      <p:sp>
        <p:nvSpPr>
          <p:cNvPr id="176" name="Google Shape;176;g8555621870_1_453"/>
          <p:cNvSpPr txBox="1"/>
          <p:nvPr>
            <p:ph idx="4" type="ctrTitle"/>
          </p:nvPr>
        </p:nvSpPr>
        <p:spPr>
          <a:xfrm>
            <a:off x="5107893" y="3365575"/>
            <a:ext cx="2619300" cy="5763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600"/>
              <a:buNone/>
              <a:defRPr b="0" sz="1600">
                <a:latin typeface="Staatliches"/>
                <a:ea typeface="Staatliches"/>
                <a:cs typeface="Staatliches"/>
                <a:sym typeface="Staatliches"/>
              </a:defRPr>
            </a:lvl1pPr>
            <a:lvl2pPr lvl="1" rtl="0" algn="l">
              <a:lnSpc>
                <a:spcPct val="100000"/>
              </a:lnSpc>
              <a:spcBef>
                <a:spcPts val="0"/>
              </a:spcBef>
              <a:spcAft>
                <a:spcPts val="0"/>
              </a:spcAft>
              <a:buSzPts val="1600"/>
              <a:buFont typeface="Anton"/>
              <a:buNone/>
              <a:defRPr b="0" sz="1600">
                <a:latin typeface="Anton"/>
                <a:ea typeface="Anton"/>
                <a:cs typeface="Anton"/>
                <a:sym typeface="Anton"/>
              </a:defRPr>
            </a:lvl2pPr>
            <a:lvl3pPr lvl="2" rtl="0" algn="l">
              <a:lnSpc>
                <a:spcPct val="100000"/>
              </a:lnSpc>
              <a:spcBef>
                <a:spcPts val="0"/>
              </a:spcBef>
              <a:spcAft>
                <a:spcPts val="0"/>
              </a:spcAft>
              <a:buSzPts val="1600"/>
              <a:buFont typeface="Anton"/>
              <a:buNone/>
              <a:defRPr b="0" sz="1600">
                <a:latin typeface="Anton"/>
                <a:ea typeface="Anton"/>
                <a:cs typeface="Anton"/>
                <a:sym typeface="Anton"/>
              </a:defRPr>
            </a:lvl3pPr>
            <a:lvl4pPr lvl="3" rtl="0" algn="l">
              <a:lnSpc>
                <a:spcPct val="100000"/>
              </a:lnSpc>
              <a:spcBef>
                <a:spcPts val="0"/>
              </a:spcBef>
              <a:spcAft>
                <a:spcPts val="0"/>
              </a:spcAft>
              <a:buSzPts val="1600"/>
              <a:buFont typeface="Anton"/>
              <a:buNone/>
              <a:defRPr b="0" sz="1600">
                <a:latin typeface="Anton"/>
                <a:ea typeface="Anton"/>
                <a:cs typeface="Anton"/>
                <a:sym typeface="Anton"/>
              </a:defRPr>
            </a:lvl4pPr>
            <a:lvl5pPr lvl="4" rtl="0" algn="l">
              <a:lnSpc>
                <a:spcPct val="100000"/>
              </a:lnSpc>
              <a:spcBef>
                <a:spcPts val="0"/>
              </a:spcBef>
              <a:spcAft>
                <a:spcPts val="0"/>
              </a:spcAft>
              <a:buSzPts val="1600"/>
              <a:buFont typeface="Anton"/>
              <a:buNone/>
              <a:defRPr b="0" sz="1600">
                <a:latin typeface="Anton"/>
                <a:ea typeface="Anton"/>
                <a:cs typeface="Anton"/>
                <a:sym typeface="Anton"/>
              </a:defRPr>
            </a:lvl5pPr>
            <a:lvl6pPr lvl="5" rtl="0" algn="l">
              <a:lnSpc>
                <a:spcPct val="100000"/>
              </a:lnSpc>
              <a:spcBef>
                <a:spcPts val="0"/>
              </a:spcBef>
              <a:spcAft>
                <a:spcPts val="0"/>
              </a:spcAft>
              <a:buSzPts val="1600"/>
              <a:buFont typeface="Anton"/>
              <a:buNone/>
              <a:defRPr b="0" sz="1600">
                <a:latin typeface="Anton"/>
                <a:ea typeface="Anton"/>
                <a:cs typeface="Anton"/>
                <a:sym typeface="Anton"/>
              </a:defRPr>
            </a:lvl6pPr>
            <a:lvl7pPr lvl="6" rtl="0" algn="l">
              <a:lnSpc>
                <a:spcPct val="100000"/>
              </a:lnSpc>
              <a:spcBef>
                <a:spcPts val="0"/>
              </a:spcBef>
              <a:spcAft>
                <a:spcPts val="0"/>
              </a:spcAft>
              <a:buSzPts val="1600"/>
              <a:buFont typeface="Anton"/>
              <a:buNone/>
              <a:defRPr b="0" sz="1600">
                <a:latin typeface="Anton"/>
                <a:ea typeface="Anton"/>
                <a:cs typeface="Anton"/>
                <a:sym typeface="Anton"/>
              </a:defRPr>
            </a:lvl7pPr>
            <a:lvl8pPr lvl="7" rtl="0" algn="l">
              <a:lnSpc>
                <a:spcPct val="100000"/>
              </a:lnSpc>
              <a:spcBef>
                <a:spcPts val="0"/>
              </a:spcBef>
              <a:spcAft>
                <a:spcPts val="0"/>
              </a:spcAft>
              <a:buSzPts val="1600"/>
              <a:buFont typeface="Anton"/>
              <a:buNone/>
              <a:defRPr b="0" sz="1600">
                <a:latin typeface="Anton"/>
                <a:ea typeface="Anton"/>
                <a:cs typeface="Anton"/>
                <a:sym typeface="Anton"/>
              </a:defRPr>
            </a:lvl8pPr>
            <a:lvl9pPr lvl="8" rtl="0" algn="l">
              <a:lnSpc>
                <a:spcPct val="100000"/>
              </a:lnSpc>
              <a:spcBef>
                <a:spcPts val="0"/>
              </a:spcBef>
              <a:spcAft>
                <a:spcPts val="0"/>
              </a:spcAft>
              <a:buSzPts val="1600"/>
              <a:buFont typeface="Anton"/>
              <a:buNone/>
              <a:defRPr b="0" sz="1600">
                <a:latin typeface="Anton"/>
                <a:ea typeface="Anton"/>
                <a:cs typeface="Anton"/>
                <a:sym typeface="Anton"/>
              </a:defRPr>
            </a:lvl9pPr>
          </a:lstStyle>
          <a:p/>
        </p:txBody>
      </p:sp>
      <p:sp>
        <p:nvSpPr>
          <p:cNvPr id="177" name="Google Shape;177;g8555621870_1_453"/>
          <p:cNvSpPr txBox="1"/>
          <p:nvPr>
            <p:ph idx="5" type="subTitle"/>
          </p:nvPr>
        </p:nvSpPr>
        <p:spPr>
          <a:xfrm>
            <a:off x="5107893" y="3937703"/>
            <a:ext cx="2907900" cy="974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000"/>
              <a:buFont typeface="Abel"/>
              <a:buNone/>
              <a:defRPr>
                <a:latin typeface="Abel"/>
                <a:ea typeface="Abel"/>
                <a:cs typeface="Abel"/>
                <a:sym typeface="Abel"/>
              </a:defRPr>
            </a:lvl1pPr>
            <a:lvl2pPr lvl="1" rtl="0" algn="l">
              <a:lnSpc>
                <a:spcPct val="100000"/>
              </a:lnSpc>
              <a:spcBef>
                <a:spcPts val="0"/>
              </a:spcBef>
              <a:spcAft>
                <a:spcPts val="0"/>
              </a:spcAft>
              <a:buSzPts val="1000"/>
              <a:buFont typeface="Abel"/>
              <a:buNone/>
              <a:defRPr sz="1000">
                <a:latin typeface="Abel"/>
                <a:ea typeface="Abel"/>
                <a:cs typeface="Abel"/>
                <a:sym typeface="Abel"/>
              </a:defRPr>
            </a:lvl2pPr>
            <a:lvl3pPr lvl="2" rtl="0" algn="l">
              <a:lnSpc>
                <a:spcPct val="100000"/>
              </a:lnSpc>
              <a:spcBef>
                <a:spcPts val="0"/>
              </a:spcBef>
              <a:spcAft>
                <a:spcPts val="0"/>
              </a:spcAft>
              <a:buSzPts val="1000"/>
              <a:buFont typeface="Abel"/>
              <a:buNone/>
              <a:defRPr sz="1000">
                <a:latin typeface="Abel"/>
                <a:ea typeface="Abel"/>
                <a:cs typeface="Abel"/>
                <a:sym typeface="Abel"/>
              </a:defRPr>
            </a:lvl3pPr>
            <a:lvl4pPr lvl="3" rtl="0" algn="l">
              <a:lnSpc>
                <a:spcPct val="100000"/>
              </a:lnSpc>
              <a:spcBef>
                <a:spcPts val="0"/>
              </a:spcBef>
              <a:spcAft>
                <a:spcPts val="0"/>
              </a:spcAft>
              <a:buSzPts val="1000"/>
              <a:buFont typeface="Abel"/>
              <a:buNone/>
              <a:defRPr sz="1000">
                <a:latin typeface="Abel"/>
                <a:ea typeface="Abel"/>
                <a:cs typeface="Abel"/>
                <a:sym typeface="Abel"/>
              </a:defRPr>
            </a:lvl4pPr>
            <a:lvl5pPr lvl="4" rtl="0" algn="l">
              <a:lnSpc>
                <a:spcPct val="100000"/>
              </a:lnSpc>
              <a:spcBef>
                <a:spcPts val="0"/>
              </a:spcBef>
              <a:spcAft>
                <a:spcPts val="0"/>
              </a:spcAft>
              <a:buSzPts val="1000"/>
              <a:buFont typeface="Abel"/>
              <a:buNone/>
              <a:defRPr sz="1000">
                <a:latin typeface="Abel"/>
                <a:ea typeface="Abel"/>
                <a:cs typeface="Abel"/>
                <a:sym typeface="Abel"/>
              </a:defRPr>
            </a:lvl5pPr>
            <a:lvl6pPr lvl="5" rtl="0" algn="l">
              <a:lnSpc>
                <a:spcPct val="100000"/>
              </a:lnSpc>
              <a:spcBef>
                <a:spcPts val="0"/>
              </a:spcBef>
              <a:spcAft>
                <a:spcPts val="0"/>
              </a:spcAft>
              <a:buSzPts val="1000"/>
              <a:buFont typeface="Abel"/>
              <a:buNone/>
              <a:defRPr sz="1000">
                <a:latin typeface="Abel"/>
                <a:ea typeface="Abel"/>
                <a:cs typeface="Abel"/>
                <a:sym typeface="Abel"/>
              </a:defRPr>
            </a:lvl6pPr>
            <a:lvl7pPr lvl="6" rtl="0" algn="l">
              <a:lnSpc>
                <a:spcPct val="100000"/>
              </a:lnSpc>
              <a:spcBef>
                <a:spcPts val="0"/>
              </a:spcBef>
              <a:spcAft>
                <a:spcPts val="0"/>
              </a:spcAft>
              <a:buSzPts val="1000"/>
              <a:buFont typeface="Abel"/>
              <a:buNone/>
              <a:defRPr sz="1000">
                <a:latin typeface="Abel"/>
                <a:ea typeface="Abel"/>
                <a:cs typeface="Abel"/>
                <a:sym typeface="Abel"/>
              </a:defRPr>
            </a:lvl7pPr>
            <a:lvl8pPr lvl="7" rtl="0" algn="l">
              <a:lnSpc>
                <a:spcPct val="100000"/>
              </a:lnSpc>
              <a:spcBef>
                <a:spcPts val="0"/>
              </a:spcBef>
              <a:spcAft>
                <a:spcPts val="0"/>
              </a:spcAft>
              <a:buSzPts val="1000"/>
              <a:buFont typeface="Abel"/>
              <a:buNone/>
              <a:defRPr sz="1000">
                <a:latin typeface="Abel"/>
                <a:ea typeface="Abel"/>
                <a:cs typeface="Abel"/>
                <a:sym typeface="Abel"/>
              </a:defRPr>
            </a:lvl8pPr>
            <a:lvl9pPr lvl="8" rtl="0" algn="l">
              <a:lnSpc>
                <a:spcPct val="100000"/>
              </a:lnSpc>
              <a:spcBef>
                <a:spcPts val="0"/>
              </a:spcBef>
              <a:spcAft>
                <a:spcPts val="0"/>
              </a:spcAft>
              <a:buSzPts val="1000"/>
              <a:buFont typeface="Abel"/>
              <a:buNone/>
              <a:defRPr sz="1000">
                <a:latin typeface="Abel"/>
                <a:ea typeface="Abel"/>
                <a:cs typeface="Abel"/>
                <a:sym typeface="Abel"/>
              </a:defRPr>
            </a:lvl9pPr>
          </a:lstStyle>
          <a:p/>
        </p:txBody>
      </p:sp>
      <p:sp>
        <p:nvSpPr>
          <p:cNvPr id="178" name="Google Shape;178;g8555621870_1_453"/>
          <p:cNvSpPr txBox="1"/>
          <p:nvPr>
            <p:ph idx="6" type="ctrTitle"/>
          </p:nvPr>
        </p:nvSpPr>
        <p:spPr>
          <a:xfrm>
            <a:off x="5107893" y="1663150"/>
            <a:ext cx="2784900" cy="5763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600"/>
              <a:buNone/>
              <a:defRPr b="0" sz="1600">
                <a:latin typeface="Staatliches"/>
                <a:ea typeface="Staatliches"/>
                <a:cs typeface="Staatliches"/>
                <a:sym typeface="Staatliches"/>
              </a:defRPr>
            </a:lvl1pPr>
            <a:lvl2pPr lvl="1" rtl="0" algn="l">
              <a:lnSpc>
                <a:spcPct val="100000"/>
              </a:lnSpc>
              <a:spcBef>
                <a:spcPts val="0"/>
              </a:spcBef>
              <a:spcAft>
                <a:spcPts val="0"/>
              </a:spcAft>
              <a:buSzPts val="1600"/>
              <a:buFont typeface="Anton"/>
              <a:buNone/>
              <a:defRPr b="0" sz="1600">
                <a:latin typeface="Anton"/>
                <a:ea typeface="Anton"/>
                <a:cs typeface="Anton"/>
                <a:sym typeface="Anton"/>
              </a:defRPr>
            </a:lvl2pPr>
            <a:lvl3pPr lvl="2" rtl="0" algn="l">
              <a:lnSpc>
                <a:spcPct val="100000"/>
              </a:lnSpc>
              <a:spcBef>
                <a:spcPts val="0"/>
              </a:spcBef>
              <a:spcAft>
                <a:spcPts val="0"/>
              </a:spcAft>
              <a:buSzPts val="1600"/>
              <a:buFont typeface="Anton"/>
              <a:buNone/>
              <a:defRPr b="0" sz="1600">
                <a:latin typeface="Anton"/>
                <a:ea typeface="Anton"/>
                <a:cs typeface="Anton"/>
                <a:sym typeface="Anton"/>
              </a:defRPr>
            </a:lvl3pPr>
            <a:lvl4pPr lvl="3" rtl="0" algn="l">
              <a:lnSpc>
                <a:spcPct val="100000"/>
              </a:lnSpc>
              <a:spcBef>
                <a:spcPts val="0"/>
              </a:spcBef>
              <a:spcAft>
                <a:spcPts val="0"/>
              </a:spcAft>
              <a:buSzPts val="1600"/>
              <a:buFont typeface="Anton"/>
              <a:buNone/>
              <a:defRPr b="0" sz="1600">
                <a:latin typeface="Anton"/>
                <a:ea typeface="Anton"/>
                <a:cs typeface="Anton"/>
                <a:sym typeface="Anton"/>
              </a:defRPr>
            </a:lvl4pPr>
            <a:lvl5pPr lvl="4" rtl="0" algn="l">
              <a:lnSpc>
                <a:spcPct val="100000"/>
              </a:lnSpc>
              <a:spcBef>
                <a:spcPts val="0"/>
              </a:spcBef>
              <a:spcAft>
                <a:spcPts val="0"/>
              </a:spcAft>
              <a:buSzPts val="1600"/>
              <a:buFont typeface="Anton"/>
              <a:buNone/>
              <a:defRPr b="0" sz="1600">
                <a:latin typeface="Anton"/>
                <a:ea typeface="Anton"/>
                <a:cs typeface="Anton"/>
                <a:sym typeface="Anton"/>
              </a:defRPr>
            </a:lvl5pPr>
            <a:lvl6pPr lvl="5" rtl="0" algn="l">
              <a:lnSpc>
                <a:spcPct val="100000"/>
              </a:lnSpc>
              <a:spcBef>
                <a:spcPts val="0"/>
              </a:spcBef>
              <a:spcAft>
                <a:spcPts val="0"/>
              </a:spcAft>
              <a:buSzPts val="1600"/>
              <a:buFont typeface="Anton"/>
              <a:buNone/>
              <a:defRPr b="0" sz="1600">
                <a:latin typeface="Anton"/>
                <a:ea typeface="Anton"/>
                <a:cs typeface="Anton"/>
                <a:sym typeface="Anton"/>
              </a:defRPr>
            </a:lvl6pPr>
            <a:lvl7pPr lvl="6" rtl="0" algn="l">
              <a:lnSpc>
                <a:spcPct val="100000"/>
              </a:lnSpc>
              <a:spcBef>
                <a:spcPts val="0"/>
              </a:spcBef>
              <a:spcAft>
                <a:spcPts val="0"/>
              </a:spcAft>
              <a:buSzPts val="1600"/>
              <a:buFont typeface="Anton"/>
              <a:buNone/>
              <a:defRPr b="0" sz="1600">
                <a:latin typeface="Anton"/>
                <a:ea typeface="Anton"/>
                <a:cs typeface="Anton"/>
                <a:sym typeface="Anton"/>
              </a:defRPr>
            </a:lvl7pPr>
            <a:lvl8pPr lvl="7" rtl="0" algn="l">
              <a:lnSpc>
                <a:spcPct val="100000"/>
              </a:lnSpc>
              <a:spcBef>
                <a:spcPts val="0"/>
              </a:spcBef>
              <a:spcAft>
                <a:spcPts val="0"/>
              </a:spcAft>
              <a:buSzPts val="1600"/>
              <a:buFont typeface="Anton"/>
              <a:buNone/>
              <a:defRPr b="0" sz="1600">
                <a:latin typeface="Anton"/>
                <a:ea typeface="Anton"/>
                <a:cs typeface="Anton"/>
                <a:sym typeface="Anton"/>
              </a:defRPr>
            </a:lvl8pPr>
            <a:lvl9pPr lvl="8" rtl="0" algn="l">
              <a:lnSpc>
                <a:spcPct val="100000"/>
              </a:lnSpc>
              <a:spcBef>
                <a:spcPts val="0"/>
              </a:spcBef>
              <a:spcAft>
                <a:spcPts val="0"/>
              </a:spcAft>
              <a:buSzPts val="1600"/>
              <a:buFont typeface="Anton"/>
              <a:buNone/>
              <a:defRPr b="0" sz="1600">
                <a:latin typeface="Anton"/>
                <a:ea typeface="Anton"/>
                <a:cs typeface="Anton"/>
                <a:sym typeface="Anton"/>
              </a:defRPr>
            </a:lvl9pPr>
          </a:lstStyle>
          <a:p/>
        </p:txBody>
      </p:sp>
      <p:sp>
        <p:nvSpPr>
          <p:cNvPr id="179" name="Google Shape;179;g8555621870_1_453"/>
          <p:cNvSpPr txBox="1"/>
          <p:nvPr>
            <p:ph idx="7" type="subTitle"/>
          </p:nvPr>
        </p:nvSpPr>
        <p:spPr>
          <a:xfrm>
            <a:off x="5107893" y="2239450"/>
            <a:ext cx="2907900" cy="974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000"/>
              <a:buFont typeface="Abel"/>
              <a:buNone/>
              <a:defRPr>
                <a:latin typeface="Abel"/>
                <a:ea typeface="Abel"/>
                <a:cs typeface="Abel"/>
                <a:sym typeface="Abel"/>
              </a:defRPr>
            </a:lvl1pPr>
            <a:lvl2pPr lvl="1" rtl="0" algn="l">
              <a:lnSpc>
                <a:spcPct val="100000"/>
              </a:lnSpc>
              <a:spcBef>
                <a:spcPts val="0"/>
              </a:spcBef>
              <a:spcAft>
                <a:spcPts val="0"/>
              </a:spcAft>
              <a:buSzPts val="1000"/>
              <a:buFont typeface="Abel"/>
              <a:buNone/>
              <a:defRPr sz="1000">
                <a:latin typeface="Abel"/>
                <a:ea typeface="Abel"/>
                <a:cs typeface="Abel"/>
                <a:sym typeface="Abel"/>
              </a:defRPr>
            </a:lvl2pPr>
            <a:lvl3pPr lvl="2" rtl="0" algn="l">
              <a:lnSpc>
                <a:spcPct val="100000"/>
              </a:lnSpc>
              <a:spcBef>
                <a:spcPts val="0"/>
              </a:spcBef>
              <a:spcAft>
                <a:spcPts val="0"/>
              </a:spcAft>
              <a:buSzPts val="1000"/>
              <a:buFont typeface="Abel"/>
              <a:buNone/>
              <a:defRPr sz="1000">
                <a:latin typeface="Abel"/>
                <a:ea typeface="Abel"/>
                <a:cs typeface="Abel"/>
                <a:sym typeface="Abel"/>
              </a:defRPr>
            </a:lvl3pPr>
            <a:lvl4pPr lvl="3" rtl="0" algn="l">
              <a:lnSpc>
                <a:spcPct val="100000"/>
              </a:lnSpc>
              <a:spcBef>
                <a:spcPts val="0"/>
              </a:spcBef>
              <a:spcAft>
                <a:spcPts val="0"/>
              </a:spcAft>
              <a:buSzPts val="1000"/>
              <a:buFont typeface="Abel"/>
              <a:buNone/>
              <a:defRPr sz="1000">
                <a:latin typeface="Abel"/>
                <a:ea typeface="Abel"/>
                <a:cs typeface="Abel"/>
                <a:sym typeface="Abel"/>
              </a:defRPr>
            </a:lvl4pPr>
            <a:lvl5pPr lvl="4" rtl="0" algn="l">
              <a:lnSpc>
                <a:spcPct val="100000"/>
              </a:lnSpc>
              <a:spcBef>
                <a:spcPts val="0"/>
              </a:spcBef>
              <a:spcAft>
                <a:spcPts val="0"/>
              </a:spcAft>
              <a:buSzPts val="1000"/>
              <a:buFont typeface="Abel"/>
              <a:buNone/>
              <a:defRPr sz="1000">
                <a:latin typeface="Abel"/>
                <a:ea typeface="Abel"/>
                <a:cs typeface="Abel"/>
                <a:sym typeface="Abel"/>
              </a:defRPr>
            </a:lvl5pPr>
            <a:lvl6pPr lvl="5" rtl="0" algn="l">
              <a:lnSpc>
                <a:spcPct val="100000"/>
              </a:lnSpc>
              <a:spcBef>
                <a:spcPts val="0"/>
              </a:spcBef>
              <a:spcAft>
                <a:spcPts val="0"/>
              </a:spcAft>
              <a:buSzPts val="1000"/>
              <a:buFont typeface="Abel"/>
              <a:buNone/>
              <a:defRPr sz="1000">
                <a:latin typeface="Abel"/>
                <a:ea typeface="Abel"/>
                <a:cs typeface="Abel"/>
                <a:sym typeface="Abel"/>
              </a:defRPr>
            </a:lvl6pPr>
            <a:lvl7pPr lvl="6" rtl="0" algn="l">
              <a:lnSpc>
                <a:spcPct val="100000"/>
              </a:lnSpc>
              <a:spcBef>
                <a:spcPts val="0"/>
              </a:spcBef>
              <a:spcAft>
                <a:spcPts val="0"/>
              </a:spcAft>
              <a:buSzPts val="1000"/>
              <a:buFont typeface="Abel"/>
              <a:buNone/>
              <a:defRPr sz="1000">
                <a:latin typeface="Abel"/>
                <a:ea typeface="Abel"/>
                <a:cs typeface="Abel"/>
                <a:sym typeface="Abel"/>
              </a:defRPr>
            </a:lvl7pPr>
            <a:lvl8pPr lvl="7" rtl="0" algn="l">
              <a:lnSpc>
                <a:spcPct val="100000"/>
              </a:lnSpc>
              <a:spcBef>
                <a:spcPts val="0"/>
              </a:spcBef>
              <a:spcAft>
                <a:spcPts val="0"/>
              </a:spcAft>
              <a:buSzPts val="1000"/>
              <a:buFont typeface="Abel"/>
              <a:buNone/>
              <a:defRPr sz="1000">
                <a:latin typeface="Abel"/>
                <a:ea typeface="Abel"/>
                <a:cs typeface="Abel"/>
                <a:sym typeface="Abel"/>
              </a:defRPr>
            </a:lvl8pPr>
            <a:lvl9pPr lvl="8" rtl="0" algn="l">
              <a:lnSpc>
                <a:spcPct val="100000"/>
              </a:lnSpc>
              <a:spcBef>
                <a:spcPts val="0"/>
              </a:spcBef>
              <a:spcAft>
                <a:spcPts val="0"/>
              </a:spcAft>
              <a:buSzPts val="1000"/>
              <a:buFont typeface="Abel"/>
              <a:buNone/>
              <a:defRPr sz="1000">
                <a:latin typeface="Abel"/>
                <a:ea typeface="Abel"/>
                <a:cs typeface="Abel"/>
                <a:sym typeface="Abel"/>
              </a:defRPr>
            </a:lvl9pPr>
          </a:lstStyle>
          <a:p/>
        </p:txBody>
      </p:sp>
      <p:sp>
        <p:nvSpPr>
          <p:cNvPr id="180" name="Google Shape;180;g8555621870_1_453"/>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g8555621870_1_453"/>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g8555621870_1_453"/>
          <p:cNvSpPr txBox="1"/>
          <p:nvPr>
            <p:ph idx="8" type="ctrTitle"/>
          </p:nvPr>
        </p:nvSpPr>
        <p:spPr>
          <a:xfrm>
            <a:off x="5180650" y="457300"/>
            <a:ext cx="3194700" cy="4812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lnSpc>
                <a:spcPct val="100000"/>
              </a:lnSpc>
              <a:spcBef>
                <a:spcPts val="0"/>
              </a:spcBef>
              <a:spcAft>
                <a:spcPts val="0"/>
              </a:spcAft>
              <a:buClr>
                <a:srgbClr val="338987"/>
              </a:buClr>
              <a:buSzPts val="1800"/>
              <a:buNone/>
              <a:defRPr b="0" sz="1800">
                <a:solidFill>
                  <a:srgbClr val="338987"/>
                </a:solidFill>
              </a:defRPr>
            </a:lvl2pPr>
            <a:lvl3pPr lvl="2" rtl="0" algn="ctr">
              <a:lnSpc>
                <a:spcPct val="100000"/>
              </a:lnSpc>
              <a:spcBef>
                <a:spcPts val="0"/>
              </a:spcBef>
              <a:spcAft>
                <a:spcPts val="0"/>
              </a:spcAft>
              <a:buClr>
                <a:srgbClr val="338987"/>
              </a:buClr>
              <a:buSzPts val="1800"/>
              <a:buNone/>
              <a:defRPr b="0" sz="1800">
                <a:solidFill>
                  <a:srgbClr val="338987"/>
                </a:solidFill>
              </a:defRPr>
            </a:lvl3pPr>
            <a:lvl4pPr lvl="3" rtl="0" algn="ctr">
              <a:lnSpc>
                <a:spcPct val="100000"/>
              </a:lnSpc>
              <a:spcBef>
                <a:spcPts val="0"/>
              </a:spcBef>
              <a:spcAft>
                <a:spcPts val="0"/>
              </a:spcAft>
              <a:buClr>
                <a:srgbClr val="338987"/>
              </a:buClr>
              <a:buSzPts val="1800"/>
              <a:buNone/>
              <a:defRPr b="0" sz="1800">
                <a:solidFill>
                  <a:srgbClr val="338987"/>
                </a:solidFill>
              </a:defRPr>
            </a:lvl4pPr>
            <a:lvl5pPr lvl="4" rtl="0" algn="ctr">
              <a:lnSpc>
                <a:spcPct val="100000"/>
              </a:lnSpc>
              <a:spcBef>
                <a:spcPts val="0"/>
              </a:spcBef>
              <a:spcAft>
                <a:spcPts val="0"/>
              </a:spcAft>
              <a:buClr>
                <a:srgbClr val="338987"/>
              </a:buClr>
              <a:buSzPts val="1800"/>
              <a:buNone/>
              <a:defRPr b="0" sz="1800">
                <a:solidFill>
                  <a:srgbClr val="338987"/>
                </a:solidFill>
              </a:defRPr>
            </a:lvl5pPr>
            <a:lvl6pPr lvl="5" rtl="0" algn="ctr">
              <a:lnSpc>
                <a:spcPct val="100000"/>
              </a:lnSpc>
              <a:spcBef>
                <a:spcPts val="0"/>
              </a:spcBef>
              <a:spcAft>
                <a:spcPts val="0"/>
              </a:spcAft>
              <a:buClr>
                <a:srgbClr val="338987"/>
              </a:buClr>
              <a:buSzPts val="1800"/>
              <a:buNone/>
              <a:defRPr b="0" sz="1800">
                <a:solidFill>
                  <a:srgbClr val="338987"/>
                </a:solidFill>
              </a:defRPr>
            </a:lvl6pPr>
            <a:lvl7pPr lvl="6" rtl="0" algn="ctr">
              <a:lnSpc>
                <a:spcPct val="100000"/>
              </a:lnSpc>
              <a:spcBef>
                <a:spcPts val="0"/>
              </a:spcBef>
              <a:spcAft>
                <a:spcPts val="0"/>
              </a:spcAft>
              <a:buClr>
                <a:srgbClr val="338987"/>
              </a:buClr>
              <a:buSzPts val="1800"/>
              <a:buNone/>
              <a:defRPr b="0" sz="1800">
                <a:solidFill>
                  <a:srgbClr val="338987"/>
                </a:solidFill>
              </a:defRPr>
            </a:lvl7pPr>
            <a:lvl8pPr lvl="7" rtl="0" algn="ctr">
              <a:lnSpc>
                <a:spcPct val="100000"/>
              </a:lnSpc>
              <a:spcBef>
                <a:spcPts val="0"/>
              </a:spcBef>
              <a:spcAft>
                <a:spcPts val="0"/>
              </a:spcAft>
              <a:buClr>
                <a:srgbClr val="338987"/>
              </a:buClr>
              <a:buSzPts val="1800"/>
              <a:buNone/>
              <a:defRPr b="0" sz="1800">
                <a:solidFill>
                  <a:srgbClr val="338987"/>
                </a:solidFill>
              </a:defRPr>
            </a:lvl8pPr>
            <a:lvl9pPr lvl="8" rtl="0" algn="ctr">
              <a:lnSpc>
                <a:spcPct val="100000"/>
              </a:lnSpc>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EXT">
  <p:cSld name="CUSTOM_6_1_1_1">
    <p:spTree>
      <p:nvGrpSpPr>
        <p:cNvPr id="183" name="Shape 183"/>
        <p:cNvGrpSpPr/>
        <p:nvPr/>
      </p:nvGrpSpPr>
      <p:grpSpPr>
        <a:xfrm>
          <a:off x="0" y="0"/>
          <a:ext cx="0" cy="0"/>
          <a:chOff x="0" y="0"/>
          <a:chExt cx="0" cy="0"/>
        </a:xfrm>
      </p:grpSpPr>
      <p:sp>
        <p:nvSpPr>
          <p:cNvPr id="184" name="Google Shape;184;g8555621870_1_465"/>
          <p:cNvSpPr txBox="1"/>
          <p:nvPr>
            <p:ph type="ctrTitle"/>
          </p:nvPr>
        </p:nvSpPr>
        <p:spPr>
          <a:xfrm>
            <a:off x="889350" y="1658275"/>
            <a:ext cx="4538400" cy="18270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2D406A"/>
              </a:buClr>
              <a:buSzPts val="4800"/>
              <a:buNone/>
              <a:defRPr b="0" sz="7200">
                <a:latin typeface="Staatliches"/>
                <a:ea typeface="Staatliches"/>
                <a:cs typeface="Staatliches"/>
                <a:sym typeface="Staatliches"/>
              </a:defRPr>
            </a:lvl1pPr>
            <a:lvl2pPr lvl="1" rtl="0" algn="ctr">
              <a:lnSpc>
                <a:spcPct val="100000"/>
              </a:lnSpc>
              <a:spcBef>
                <a:spcPts val="0"/>
              </a:spcBef>
              <a:spcAft>
                <a:spcPts val="0"/>
              </a:spcAft>
              <a:buClr>
                <a:srgbClr val="338987"/>
              </a:buClr>
              <a:buSzPts val="4800"/>
              <a:buNone/>
              <a:defRPr b="0" sz="4800">
                <a:solidFill>
                  <a:srgbClr val="338987"/>
                </a:solidFill>
              </a:defRPr>
            </a:lvl2pPr>
            <a:lvl3pPr lvl="2" rtl="0" algn="ctr">
              <a:lnSpc>
                <a:spcPct val="100000"/>
              </a:lnSpc>
              <a:spcBef>
                <a:spcPts val="0"/>
              </a:spcBef>
              <a:spcAft>
                <a:spcPts val="0"/>
              </a:spcAft>
              <a:buClr>
                <a:srgbClr val="338987"/>
              </a:buClr>
              <a:buSzPts val="4800"/>
              <a:buNone/>
              <a:defRPr b="0" sz="4800">
                <a:solidFill>
                  <a:srgbClr val="338987"/>
                </a:solidFill>
              </a:defRPr>
            </a:lvl3pPr>
            <a:lvl4pPr lvl="3" rtl="0" algn="ctr">
              <a:lnSpc>
                <a:spcPct val="100000"/>
              </a:lnSpc>
              <a:spcBef>
                <a:spcPts val="0"/>
              </a:spcBef>
              <a:spcAft>
                <a:spcPts val="0"/>
              </a:spcAft>
              <a:buClr>
                <a:srgbClr val="338987"/>
              </a:buClr>
              <a:buSzPts val="4800"/>
              <a:buNone/>
              <a:defRPr b="0" sz="4800">
                <a:solidFill>
                  <a:srgbClr val="338987"/>
                </a:solidFill>
              </a:defRPr>
            </a:lvl4pPr>
            <a:lvl5pPr lvl="4" rtl="0" algn="ctr">
              <a:lnSpc>
                <a:spcPct val="100000"/>
              </a:lnSpc>
              <a:spcBef>
                <a:spcPts val="0"/>
              </a:spcBef>
              <a:spcAft>
                <a:spcPts val="0"/>
              </a:spcAft>
              <a:buClr>
                <a:srgbClr val="338987"/>
              </a:buClr>
              <a:buSzPts val="4800"/>
              <a:buNone/>
              <a:defRPr b="0" sz="4800">
                <a:solidFill>
                  <a:srgbClr val="338987"/>
                </a:solidFill>
              </a:defRPr>
            </a:lvl5pPr>
            <a:lvl6pPr lvl="5" rtl="0" algn="ctr">
              <a:lnSpc>
                <a:spcPct val="100000"/>
              </a:lnSpc>
              <a:spcBef>
                <a:spcPts val="0"/>
              </a:spcBef>
              <a:spcAft>
                <a:spcPts val="0"/>
              </a:spcAft>
              <a:buClr>
                <a:srgbClr val="338987"/>
              </a:buClr>
              <a:buSzPts val="4800"/>
              <a:buNone/>
              <a:defRPr b="0" sz="4800">
                <a:solidFill>
                  <a:srgbClr val="338987"/>
                </a:solidFill>
              </a:defRPr>
            </a:lvl6pPr>
            <a:lvl7pPr lvl="6" rtl="0" algn="ctr">
              <a:lnSpc>
                <a:spcPct val="100000"/>
              </a:lnSpc>
              <a:spcBef>
                <a:spcPts val="0"/>
              </a:spcBef>
              <a:spcAft>
                <a:spcPts val="0"/>
              </a:spcAft>
              <a:buClr>
                <a:srgbClr val="338987"/>
              </a:buClr>
              <a:buSzPts val="4800"/>
              <a:buNone/>
              <a:defRPr b="0" sz="4800">
                <a:solidFill>
                  <a:srgbClr val="338987"/>
                </a:solidFill>
              </a:defRPr>
            </a:lvl7pPr>
            <a:lvl8pPr lvl="7" rtl="0" algn="ctr">
              <a:lnSpc>
                <a:spcPct val="100000"/>
              </a:lnSpc>
              <a:spcBef>
                <a:spcPts val="0"/>
              </a:spcBef>
              <a:spcAft>
                <a:spcPts val="0"/>
              </a:spcAft>
              <a:buClr>
                <a:srgbClr val="338987"/>
              </a:buClr>
              <a:buSzPts val="4800"/>
              <a:buNone/>
              <a:defRPr b="0" sz="4800">
                <a:solidFill>
                  <a:srgbClr val="338987"/>
                </a:solidFill>
              </a:defRPr>
            </a:lvl8pPr>
            <a:lvl9pPr lvl="8" rtl="0" algn="ctr">
              <a:lnSpc>
                <a:spcPct val="100000"/>
              </a:lnSpc>
              <a:spcBef>
                <a:spcPts val="0"/>
              </a:spcBef>
              <a:spcAft>
                <a:spcPts val="0"/>
              </a:spcAft>
              <a:buClr>
                <a:srgbClr val="338987"/>
              </a:buClr>
              <a:buSzPts val="4800"/>
              <a:buNone/>
              <a:defRPr b="0" sz="4800">
                <a:solidFill>
                  <a:srgbClr val="338987"/>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p:cSld name="CUSTOM_16_2">
    <p:spTree>
      <p:nvGrpSpPr>
        <p:cNvPr id="16" name="Shape 16"/>
        <p:cNvGrpSpPr/>
        <p:nvPr/>
      </p:nvGrpSpPr>
      <p:grpSpPr>
        <a:xfrm>
          <a:off x="0" y="0"/>
          <a:ext cx="0" cy="0"/>
          <a:chOff x="0" y="0"/>
          <a:chExt cx="0" cy="0"/>
        </a:xfrm>
      </p:grpSpPr>
      <p:sp>
        <p:nvSpPr>
          <p:cNvPr id="17" name="Google Shape;17;p56"/>
          <p:cNvSpPr/>
          <p:nvPr/>
        </p:nvSpPr>
        <p:spPr>
          <a:xfrm>
            <a:off x="357150" y="876231"/>
            <a:ext cx="3715500" cy="34884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56"/>
          <p:cNvSpPr txBox="1"/>
          <p:nvPr>
            <p:ph type="ctrTitle"/>
          </p:nvPr>
        </p:nvSpPr>
        <p:spPr>
          <a:xfrm>
            <a:off x="1456650" y="1715300"/>
            <a:ext cx="1745100" cy="11043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F3F3F3"/>
              </a:buClr>
              <a:buSzPts val="3000"/>
              <a:buNone/>
              <a:defRPr b="0" sz="3600">
                <a:latin typeface="Staatliches"/>
                <a:ea typeface="Staatliches"/>
                <a:cs typeface="Staatliches"/>
                <a:sym typeface="Staatliches"/>
              </a:defRPr>
            </a:lvl1pPr>
            <a:lvl2pPr lvl="1" algn="l">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2pPr>
            <a:lvl3pPr lvl="2" algn="l">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3pPr>
            <a:lvl4pPr lvl="3" algn="l">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4pPr>
            <a:lvl5pPr lvl="4" algn="l">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5pPr>
            <a:lvl6pPr lvl="5" algn="l">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6pPr>
            <a:lvl7pPr lvl="6" algn="l">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7pPr>
            <a:lvl8pPr lvl="7" algn="l">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8pPr>
            <a:lvl9pPr lvl="8" algn="l">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9pPr>
          </a:lstStyle>
          <a:p/>
        </p:txBody>
      </p:sp>
      <p:sp>
        <p:nvSpPr>
          <p:cNvPr id="19" name="Google Shape;19;p56"/>
          <p:cNvSpPr txBox="1"/>
          <p:nvPr>
            <p:ph idx="1" type="subTitle"/>
          </p:nvPr>
        </p:nvSpPr>
        <p:spPr>
          <a:xfrm>
            <a:off x="889350" y="2819625"/>
            <a:ext cx="2312400" cy="11043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F3F3F3"/>
              </a:buClr>
              <a:buSzPts val="1400"/>
              <a:buNone/>
              <a:defRPr/>
            </a:lvl1pPr>
            <a:lvl2pPr lvl="1" algn="l">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2pPr>
            <a:lvl3pPr lvl="2" algn="l">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3pPr>
            <a:lvl4pPr lvl="3" algn="l">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4pPr>
            <a:lvl5pPr lvl="4" algn="l">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5pPr>
            <a:lvl6pPr lvl="5" algn="l">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6pPr>
            <a:lvl7pPr lvl="6" algn="l">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7pPr>
            <a:lvl8pPr lvl="7" algn="l">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8pPr>
            <a:lvl9pPr lvl="8" algn="l">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9pPr>
          </a:lstStyle>
          <a:p/>
        </p:txBody>
      </p:sp>
      <p:sp>
        <p:nvSpPr>
          <p:cNvPr id="20" name="Google Shape;20;p56"/>
          <p:cNvSpPr/>
          <p:nvPr/>
        </p:nvSpPr>
        <p:spPr>
          <a:xfrm>
            <a:off x="411569" y="778875"/>
            <a:ext cx="3715500" cy="34884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EXT 1">
  <p:cSld name="CUSTOM_6_1_1_1_1">
    <p:spTree>
      <p:nvGrpSpPr>
        <p:cNvPr id="185" name="Shape 185"/>
        <p:cNvGrpSpPr/>
        <p:nvPr/>
      </p:nvGrpSpPr>
      <p:grpSpPr>
        <a:xfrm>
          <a:off x="0" y="0"/>
          <a:ext cx="0" cy="0"/>
          <a:chOff x="0" y="0"/>
          <a:chExt cx="0" cy="0"/>
        </a:xfrm>
      </p:grpSpPr>
      <p:sp>
        <p:nvSpPr>
          <p:cNvPr id="186" name="Google Shape;186;g8555621870_1_467"/>
          <p:cNvSpPr txBox="1"/>
          <p:nvPr>
            <p:ph type="ctrTitle"/>
          </p:nvPr>
        </p:nvSpPr>
        <p:spPr>
          <a:xfrm>
            <a:off x="5641825" y="1658275"/>
            <a:ext cx="2655600" cy="18270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2D406A"/>
              </a:buClr>
              <a:buSzPts val="4800"/>
              <a:buNone/>
              <a:defRPr b="0" sz="3600">
                <a:latin typeface="Staatliches"/>
                <a:ea typeface="Staatliches"/>
                <a:cs typeface="Staatliches"/>
                <a:sym typeface="Staatliches"/>
              </a:defRPr>
            </a:lvl1pPr>
            <a:lvl2pPr lvl="1" rtl="0" algn="ctr">
              <a:lnSpc>
                <a:spcPct val="100000"/>
              </a:lnSpc>
              <a:spcBef>
                <a:spcPts val="0"/>
              </a:spcBef>
              <a:spcAft>
                <a:spcPts val="0"/>
              </a:spcAft>
              <a:buClr>
                <a:srgbClr val="338987"/>
              </a:buClr>
              <a:buSzPts val="4800"/>
              <a:buNone/>
              <a:defRPr b="0" sz="4800">
                <a:solidFill>
                  <a:srgbClr val="338987"/>
                </a:solidFill>
              </a:defRPr>
            </a:lvl2pPr>
            <a:lvl3pPr lvl="2" rtl="0" algn="ctr">
              <a:lnSpc>
                <a:spcPct val="100000"/>
              </a:lnSpc>
              <a:spcBef>
                <a:spcPts val="0"/>
              </a:spcBef>
              <a:spcAft>
                <a:spcPts val="0"/>
              </a:spcAft>
              <a:buClr>
                <a:srgbClr val="338987"/>
              </a:buClr>
              <a:buSzPts val="4800"/>
              <a:buNone/>
              <a:defRPr b="0" sz="4800">
                <a:solidFill>
                  <a:srgbClr val="338987"/>
                </a:solidFill>
              </a:defRPr>
            </a:lvl3pPr>
            <a:lvl4pPr lvl="3" rtl="0" algn="ctr">
              <a:lnSpc>
                <a:spcPct val="100000"/>
              </a:lnSpc>
              <a:spcBef>
                <a:spcPts val="0"/>
              </a:spcBef>
              <a:spcAft>
                <a:spcPts val="0"/>
              </a:spcAft>
              <a:buClr>
                <a:srgbClr val="338987"/>
              </a:buClr>
              <a:buSzPts val="4800"/>
              <a:buNone/>
              <a:defRPr b="0" sz="4800">
                <a:solidFill>
                  <a:srgbClr val="338987"/>
                </a:solidFill>
              </a:defRPr>
            </a:lvl4pPr>
            <a:lvl5pPr lvl="4" rtl="0" algn="ctr">
              <a:lnSpc>
                <a:spcPct val="100000"/>
              </a:lnSpc>
              <a:spcBef>
                <a:spcPts val="0"/>
              </a:spcBef>
              <a:spcAft>
                <a:spcPts val="0"/>
              </a:spcAft>
              <a:buClr>
                <a:srgbClr val="338987"/>
              </a:buClr>
              <a:buSzPts val="4800"/>
              <a:buNone/>
              <a:defRPr b="0" sz="4800">
                <a:solidFill>
                  <a:srgbClr val="338987"/>
                </a:solidFill>
              </a:defRPr>
            </a:lvl5pPr>
            <a:lvl6pPr lvl="5" rtl="0" algn="ctr">
              <a:lnSpc>
                <a:spcPct val="100000"/>
              </a:lnSpc>
              <a:spcBef>
                <a:spcPts val="0"/>
              </a:spcBef>
              <a:spcAft>
                <a:spcPts val="0"/>
              </a:spcAft>
              <a:buClr>
                <a:srgbClr val="338987"/>
              </a:buClr>
              <a:buSzPts val="4800"/>
              <a:buNone/>
              <a:defRPr b="0" sz="4800">
                <a:solidFill>
                  <a:srgbClr val="338987"/>
                </a:solidFill>
              </a:defRPr>
            </a:lvl6pPr>
            <a:lvl7pPr lvl="6" rtl="0" algn="ctr">
              <a:lnSpc>
                <a:spcPct val="100000"/>
              </a:lnSpc>
              <a:spcBef>
                <a:spcPts val="0"/>
              </a:spcBef>
              <a:spcAft>
                <a:spcPts val="0"/>
              </a:spcAft>
              <a:buClr>
                <a:srgbClr val="338987"/>
              </a:buClr>
              <a:buSzPts val="4800"/>
              <a:buNone/>
              <a:defRPr b="0" sz="4800">
                <a:solidFill>
                  <a:srgbClr val="338987"/>
                </a:solidFill>
              </a:defRPr>
            </a:lvl7pPr>
            <a:lvl8pPr lvl="7" rtl="0" algn="ctr">
              <a:lnSpc>
                <a:spcPct val="100000"/>
              </a:lnSpc>
              <a:spcBef>
                <a:spcPts val="0"/>
              </a:spcBef>
              <a:spcAft>
                <a:spcPts val="0"/>
              </a:spcAft>
              <a:buClr>
                <a:srgbClr val="338987"/>
              </a:buClr>
              <a:buSzPts val="4800"/>
              <a:buNone/>
              <a:defRPr b="0" sz="4800">
                <a:solidFill>
                  <a:srgbClr val="338987"/>
                </a:solidFill>
              </a:defRPr>
            </a:lvl8pPr>
            <a:lvl9pPr lvl="8" rtl="0" algn="ctr">
              <a:lnSpc>
                <a:spcPct val="100000"/>
              </a:lnSpc>
              <a:spcBef>
                <a:spcPts val="0"/>
              </a:spcBef>
              <a:spcAft>
                <a:spcPts val="0"/>
              </a:spcAft>
              <a:buClr>
                <a:srgbClr val="338987"/>
              </a:buClr>
              <a:buSzPts val="4800"/>
              <a:buNone/>
              <a:defRPr b="0" sz="4800">
                <a:solidFill>
                  <a:srgbClr val="338987"/>
                </a:solidFill>
              </a:defRPr>
            </a:lvl9pPr>
          </a:lstStyle>
          <a:p/>
        </p:txBody>
      </p:sp>
      <p:grpSp>
        <p:nvGrpSpPr>
          <p:cNvPr id="187" name="Google Shape;187;g8555621870_1_467"/>
          <p:cNvGrpSpPr/>
          <p:nvPr/>
        </p:nvGrpSpPr>
        <p:grpSpPr>
          <a:xfrm>
            <a:off x="429933" y="1083300"/>
            <a:ext cx="4465655" cy="3077192"/>
            <a:chOff x="1211784" y="1483576"/>
            <a:chExt cx="6753864" cy="2714770"/>
          </a:xfrm>
        </p:grpSpPr>
        <p:sp>
          <p:nvSpPr>
            <p:cNvPr id="188" name="Google Shape;188;g8555621870_1_467"/>
            <p:cNvSpPr/>
            <p:nvPr/>
          </p:nvSpPr>
          <p:spPr>
            <a:xfrm>
              <a:off x="1211784" y="1575146"/>
              <a:ext cx="6648000" cy="26232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g8555621870_1_467"/>
            <p:cNvSpPr/>
            <p:nvPr/>
          </p:nvSpPr>
          <p:spPr>
            <a:xfrm>
              <a:off x="1317648" y="1483576"/>
              <a:ext cx="6648000" cy="26232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
  <p:cSld name="CUSTOM_6_1_1_2">
    <p:spTree>
      <p:nvGrpSpPr>
        <p:cNvPr id="190" name="Shape 190"/>
        <p:cNvGrpSpPr/>
        <p:nvPr/>
      </p:nvGrpSpPr>
      <p:grpSpPr>
        <a:xfrm>
          <a:off x="0" y="0"/>
          <a:ext cx="0" cy="0"/>
          <a:chOff x="0" y="0"/>
          <a:chExt cx="0" cy="0"/>
        </a:xfrm>
      </p:grpSpPr>
      <p:sp>
        <p:nvSpPr>
          <p:cNvPr id="191" name="Google Shape;191;g8555621870_1_472"/>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g8555621870_1_472"/>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g8555621870_1_472"/>
          <p:cNvSpPr txBox="1"/>
          <p:nvPr>
            <p:ph type="ctrTitle"/>
          </p:nvPr>
        </p:nvSpPr>
        <p:spPr>
          <a:xfrm>
            <a:off x="5180650" y="457300"/>
            <a:ext cx="3194700" cy="4812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lnSpc>
                <a:spcPct val="100000"/>
              </a:lnSpc>
              <a:spcBef>
                <a:spcPts val="0"/>
              </a:spcBef>
              <a:spcAft>
                <a:spcPts val="0"/>
              </a:spcAft>
              <a:buClr>
                <a:srgbClr val="338987"/>
              </a:buClr>
              <a:buSzPts val="1800"/>
              <a:buNone/>
              <a:defRPr b="0" sz="1800">
                <a:solidFill>
                  <a:srgbClr val="338987"/>
                </a:solidFill>
              </a:defRPr>
            </a:lvl2pPr>
            <a:lvl3pPr lvl="2" rtl="0" algn="ctr">
              <a:lnSpc>
                <a:spcPct val="100000"/>
              </a:lnSpc>
              <a:spcBef>
                <a:spcPts val="0"/>
              </a:spcBef>
              <a:spcAft>
                <a:spcPts val="0"/>
              </a:spcAft>
              <a:buClr>
                <a:srgbClr val="338987"/>
              </a:buClr>
              <a:buSzPts val="1800"/>
              <a:buNone/>
              <a:defRPr b="0" sz="1800">
                <a:solidFill>
                  <a:srgbClr val="338987"/>
                </a:solidFill>
              </a:defRPr>
            </a:lvl3pPr>
            <a:lvl4pPr lvl="3" rtl="0" algn="ctr">
              <a:lnSpc>
                <a:spcPct val="100000"/>
              </a:lnSpc>
              <a:spcBef>
                <a:spcPts val="0"/>
              </a:spcBef>
              <a:spcAft>
                <a:spcPts val="0"/>
              </a:spcAft>
              <a:buClr>
                <a:srgbClr val="338987"/>
              </a:buClr>
              <a:buSzPts val="1800"/>
              <a:buNone/>
              <a:defRPr b="0" sz="1800">
                <a:solidFill>
                  <a:srgbClr val="338987"/>
                </a:solidFill>
              </a:defRPr>
            </a:lvl4pPr>
            <a:lvl5pPr lvl="4" rtl="0" algn="ctr">
              <a:lnSpc>
                <a:spcPct val="100000"/>
              </a:lnSpc>
              <a:spcBef>
                <a:spcPts val="0"/>
              </a:spcBef>
              <a:spcAft>
                <a:spcPts val="0"/>
              </a:spcAft>
              <a:buClr>
                <a:srgbClr val="338987"/>
              </a:buClr>
              <a:buSzPts val="1800"/>
              <a:buNone/>
              <a:defRPr b="0" sz="1800">
                <a:solidFill>
                  <a:srgbClr val="338987"/>
                </a:solidFill>
              </a:defRPr>
            </a:lvl5pPr>
            <a:lvl6pPr lvl="5" rtl="0" algn="ctr">
              <a:lnSpc>
                <a:spcPct val="100000"/>
              </a:lnSpc>
              <a:spcBef>
                <a:spcPts val="0"/>
              </a:spcBef>
              <a:spcAft>
                <a:spcPts val="0"/>
              </a:spcAft>
              <a:buClr>
                <a:srgbClr val="338987"/>
              </a:buClr>
              <a:buSzPts val="1800"/>
              <a:buNone/>
              <a:defRPr b="0" sz="1800">
                <a:solidFill>
                  <a:srgbClr val="338987"/>
                </a:solidFill>
              </a:defRPr>
            </a:lvl6pPr>
            <a:lvl7pPr lvl="6" rtl="0" algn="ctr">
              <a:lnSpc>
                <a:spcPct val="100000"/>
              </a:lnSpc>
              <a:spcBef>
                <a:spcPts val="0"/>
              </a:spcBef>
              <a:spcAft>
                <a:spcPts val="0"/>
              </a:spcAft>
              <a:buClr>
                <a:srgbClr val="338987"/>
              </a:buClr>
              <a:buSzPts val="1800"/>
              <a:buNone/>
              <a:defRPr b="0" sz="1800">
                <a:solidFill>
                  <a:srgbClr val="338987"/>
                </a:solidFill>
              </a:defRPr>
            </a:lvl7pPr>
            <a:lvl8pPr lvl="7" rtl="0" algn="ctr">
              <a:lnSpc>
                <a:spcPct val="100000"/>
              </a:lnSpc>
              <a:spcBef>
                <a:spcPts val="0"/>
              </a:spcBef>
              <a:spcAft>
                <a:spcPts val="0"/>
              </a:spcAft>
              <a:buClr>
                <a:srgbClr val="338987"/>
              </a:buClr>
              <a:buSzPts val="1800"/>
              <a:buNone/>
              <a:defRPr b="0" sz="1800">
                <a:solidFill>
                  <a:srgbClr val="338987"/>
                </a:solidFill>
              </a:defRPr>
            </a:lvl8pPr>
            <a:lvl9pPr lvl="8" rtl="0" algn="ctr">
              <a:lnSpc>
                <a:spcPct val="100000"/>
              </a:lnSpc>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NUMBER">
  <p:cSld name="CUSTOM_6_1_1_2_1_1">
    <p:spTree>
      <p:nvGrpSpPr>
        <p:cNvPr id="194" name="Shape 194"/>
        <p:cNvGrpSpPr/>
        <p:nvPr/>
      </p:nvGrpSpPr>
      <p:grpSpPr>
        <a:xfrm>
          <a:off x="0" y="0"/>
          <a:ext cx="0" cy="0"/>
          <a:chOff x="0" y="0"/>
          <a:chExt cx="0" cy="0"/>
        </a:xfrm>
      </p:grpSpPr>
      <p:sp>
        <p:nvSpPr>
          <p:cNvPr id="195" name="Google Shape;195;g8555621870_1_476"/>
          <p:cNvSpPr txBox="1"/>
          <p:nvPr>
            <p:ph idx="1" type="subTitle"/>
          </p:nvPr>
        </p:nvSpPr>
        <p:spPr>
          <a:xfrm>
            <a:off x="1551538" y="1552688"/>
            <a:ext cx="1887600" cy="432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l">
              <a:lnSpc>
                <a:spcPct val="100000"/>
              </a:lnSpc>
              <a:spcBef>
                <a:spcPts val="0"/>
              </a:spcBef>
              <a:spcAft>
                <a:spcPts val="0"/>
              </a:spcAft>
              <a:buSzPts val="1200"/>
              <a:buNone/>
              <a:defRPr sz="1200"/>
            </a:lvl2pPr>
            <a:lvl3pPr lvl="2" rtl="0" algn="l">
              <a:lnSpc>
                <a:spcPct val="100000"/>
              </a:lnSpc>
              <a:spcBef>
                <a:spcPts val="0"/>
              </a:spcBef>
              <a:spcAft>
                <a:spcPts val="0"/>
              </a:spcAft>
              <a:buSzPts val="1200"/>
              <a:buNone/>
              <a:defRPr sz="1200"/>
            </a:lvl3pPr>
            <a:lvl4pPr lvl="3" rtl="0" algn="l">
              <a:lnSpc>
                <a:spcPct val="100000"/>
              </a:lnSpc>
              <a:spcBef>
                <a:spcPts val="0"/>
              </a:spcBef>
              <a:spcAft>
                <a:spcPts val="0"/>
              </a:spcAft>
              <a:buSzPts val="1200"/>
              <a:buNone/>
              <a:defRPr sz="1200"/>
            </a:lvl4pPr>
            <a:lvl5pPr lvl="4" rtl="0" algn="l">
              <a:lnSpc>
                <a:spcPct val="100000"/>
              </a:lnSpc>
              <a:spcBef>
                <a:spcPts val="0"/>
              </a:spcBef>
              <a:spcAft>
                <a:spcPts val="0"/>
              </a:spcAft>
              <a:buSzPts val="1200"/>
              <a:buNone/>
              <a:defRPr sz="1200"/>
            </a:lvl5pPr>
            <a:lvl6pPr lvl="5" rtl="0" algn="l">
              <a:lnSpc>
                <a:spcPct val="100000"/>
              </a:lnSpc>
              <a:spcBef>
                <a:spcPts val="0"/>
              </a:spcBef>
              <a:spcAft>
                <a:spcPts val="0"/>
              </a:spcAft>
              <a:buSzPts val="1200"/>
              <a:buNone/>
              <a:defRPr sz="1200"/>
            </a:lvl6pPr>
            <a:lvl7pPr lvl="6" rtl="0" algn="l">
              <a:lnSpc>
                <a:spcPct val="100000"/>
              </a:lnSpc>
              <a:spcBef>
                <a:spcPts val="0"/>
              </a:spcBef>
              <a:spcAft>
                <a:spcPts val="0"/>
              </a:spcAft>
              <a:buSzPts val="1200"/>
              <a:buNone/>
              <a:defRPr sz="1200"/>
            </a:lvl7pPr>
            <a:lvl8pPr lvl="7" rtl="0" algn="l">
              <a:lnSpc>
                <a:spcPct val="100000"/>
              </a:lnSpc>
              <a:spcBef>
                <a:spcPts val="0"/>
              </a:spcBef>
              <a:spcAft>
                <a:spcPts val="0"/>
              </a:spcAft>
              <a:buSzPts val="1200"/>
              <a:buNone/>
              <a:defRPr sz="1200"/>
            </a:lvl8pPr>
            <a:lvl9pPr lvl="8" rtl="0" algn="l">
              <a:lnSpc>
                <a:spcPct val="100000"/>
              </a:lnSpc>
              <a:spcBef>
                <a:spcPts val="0"/>
              </a:spcBef>
              <a:spcAft>
                <a:spcPts val="0"/>
              </a:spcAft>
              <a:buSzPts val="1200"/>
              <a:buNone/>
              <a:defRPr sz="1200"/>
            </a:lvl9pPr>
          </a:lstStyle>
          <a:p/>
        </p:txBody>
      </p:sp>
      <p:sp>
        <p:nvSpPr>
          <p:cNvPr id="196" name="Google Shape;196;g8555621870_1_476"/>
          <p:cNvSpPr txBox="1"/>
          <p:nvPr>
            <p:ph type="title"/>
          </p:nvPr>
        </p:nvSpPr>
        <p:spPr>
          <a:xfrm>
            <a:off x="1317988" y="938488"/>
            <a:ext cx="2354700" cy="679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F3F3F3"/>
              </a:buClr>
              <a:buSzPts val="3000"/>
              <a:buNone/>
              <a:defRPr b="0" sz="3000">
                <a:latin typeface="Staatliches"/>
                <a:ea typeface="Staatliches"/>
                <a:cs typeface="Staatliches"/>
                <a:sym typeface="Staatliches"/>
              </a:defRPr>
            </a:lvl1pPr>
            <a:lvl2pPr lvl="1" rtl="0" algn="l">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2pPr>
            <a:lvl3pPr lvl="2" rtl="0" algn="l">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3pPr>
            <a:lvl4pPr lvl="3" rtl="0" algn="l">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4pPr>
            <a:lvl5pPr lvl="4" rtl="0" algn="l">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5pPr>
            <a:lvl6pPr lvl="5" rtl="0" algn="l">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6pPr>
            <a:lvl7pPr lvl="6" rtl="0" algn="l">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7pPr>
            <a:lvl8pPr lvl="7" rtl="0" algn="l">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8pPr>
            <a:lvl9pPr lvl="8" rtl="0" algn="l">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9pPr>
          </a:lstStyle>
          <a:p/>
        </p:txBody>
      </p:sp>
      <p:sp>
        <p:nvSpPr>
          <p:cNvPr id="197" name="Google Shape;197;g8555621870_1_476"/>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g8555621870_1_476"/>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g8555621870_1_476"/>
          <p:cNvSpPr txBox="1"/>
          <p:nvPr>
            <p:ph idx="2" type="ctrTitle"/>
          </p:nvPr>
        </p:nvSpPr>
        <p:spPr>
          <a:xfrm>
            <a:off x="5180650" y="457300"/>
            <a:ext cx="3194700" cy="4812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lnSpc>
                <a:spcPct val="100000"/>
              </a:lnSpc>
              <a:spcBef>
                <a:spcPts val="0"/>
              </a:spcBef>
              <a:spcAft>
                <a:spcPts val="0"/>
              </a:spcAft>
              <a:buClr>
                <a:srgbClr val="338987"/>
              </a:buClr>
              <a:buSzPts val="1800"/>
              <a:buNone/>
              <a:defRPr b="0" sz="1800">
                <a:solidFill>
                  <a:srgbClr val="338987"/>
                </a:solidFill>
              </a:defRPr>
            </a:lvl2pPr>
            <a:lvl3pPr lvl="2" rtl="0" algn="ctr">
              <a:lnSpc>
                <a:spcPct val="100000"/>
              </a:lnSpc>
              <a:spcBef>
                <a:spcPts val="0"/>
              </a:spcBef>
              <a:spcAft>
                <a:spcPts val="0"/>
              </a:spcAft>
              <a:buClr>
                <a:srgbClr val="338987"/>
              </a:buClr>
              <a:buSzPts val="1800"/>
              <a:buNone/>
              <a:defRPr b="0" sz="1800">
                <a:solidFill>
                  <a:srgbClr val="338987"/>
                </a:solidFill>
              </a:defRPr>
            </a:lvl3pPr>
            <a:lvl4pPr lvl="3" rtl="0" algn="ctr">
              <a:lnSpc>
                <a:spcPct val="100000"/>
              </a:lnSpc>
              <a:spcBef>
                <a:spcPts val="0"/>
              </a:spcBef>
              <a:spcAft>
                <a:spcPts val="0"/>
              </a:spcAft>
              <a:buClr>
                <a:srgbClr val="338987"/>
              </a:buClr>
              <a:buSzPts val="1800"/>
              <a:buNone/>
              <a:defRPr b="0" sz="1800">
                <a:solidFill>
                  <a:srgbClr val="338987"/>
                </a:solidFill>
              </a:defRPr>
            </a:lvl4pPr>
            <a:lvl5pPr lvl="4" rtl="0" algn="ctr">
              <a:lnSpc>
                <a:spcPct val="100000"/>
              </a:lnSpc>
              <a:spcBef>
                <a:spcPts val="0"/>
              </a:spcBef>
              <a:spcAft>
                <a:spcPts val="0"/>
              </a:spcAft>
              <a:buClr>
                <a:srgbClr val="338987"/>
              </a:buClr>
              <a:buSzPts val="1800"/>
              <a:buNone/>
              <a:defRPr b="0" sz="1800">
                <a:solidFill>
                  <a:srgbClr val="338987"/>
                </a:solidFill>
              </a:defRPr>
            </a:lvl5pPr>
            <a:lvl6pPr lvl="5" rtl="0" algn="ctr">
              <a:lnSpc>
                <a:spcPct val="100000"/>
              </a:lnSpc>
              <a:spcBef>
                <a:spcPts val="0"/>
              </a:spcBef>
              <a:spcAft>
                <a:spcPts val="0"/>
              </a:spcAft>
              <a:buClr>
                <a:srgbClr val="338987"/>
              </a:buClr>
              <a:buSzPts val="1800"/>
              <a:buNone/>
              <a:defRPr b="0" sz="1800">
                <a:solidFill>
                  <a:srgbClr val="338987"/>
                </a:solidFill>
              </a:defRPr>
            </a:lvl6pPr>
            <a:lvl7pPr lvl="6" rtl="0" algn="ctr">
              <a:lnSpc>
                <a:spcPct val="100000"/>
              </a:lnSpc>
              <a:spcBef>
                <a:spcPts val="0"/>
              </a:spcBef>
              <a:spcAft>
                <a:spcPts val="0"/>
              </a:spcAft>
              <a:buClr>
                <a:srgbClr val="338987"/>
              </a:buClr>
              <a:buSzPts val="1800"/>
              <a:buNone/>
              <a:defRPr b="0" sz="1800">
                <a:solidFill>
                  <a:srgbClr val="338987"/>
                </a:solidFill>
              </a:defRPr>
            </a:lvl7pPr>
            <a:lvl8pPr lvl="7" rtl="0" algn="ctr">
              <a:lnSpc>
                <a:spcPct val="100000"/>
              </a:lnSpc>
              <a:spcBef>
                <a:spcPts val="0"/>
              </a:spcBef>
              <a:spcAft>
                <a:spcPts val="0"/>
              </a:spcAft>
              <a:buClr>
                <a:srgbClr val="338987"/>
              </a:buClr>
              <a:buSzPts val="1800"/>
              <a:buNone/>
              <a:defRPr b="0" sz="1800">
                <a:solidFill>
                  <a:srgbClr val="338987"/>
                </a:solidFill>
              </a:defRPr>
            </a:lvl8pPr>
            <a:lvl9pPr lvl="8" rtl="0" algn="ctr">
              <a:lnSpc>
                <a:spcPct val="100000"/>
              </a:lnSpc>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X COLUMNS">
  <p:cSld name="CUSTOM_6_1_1_2_1_1_1">
    <p:spTree>
      <p:nvGrpSpPr>
        <p:cNvPr id="200" name="Shape 200"/>
        <p:cNvGrpSpPr/>
        <p:nvPr/>
      </p:nvGrpSpPr>
      <p:grpSpPr>
        <a:xfrm>
          <a:off x="0" y="0"/>
          <a:ext cx="0" cy="0"/>
          <a:chOff x="0" y="0"/>
          <a:chExt cx="0" cy="0"/>
        </a:xfrm>
      </p:grpSpPr>
      <p:sp>
        <p:nvSpPr>
          <p:cNvPr id="201" name="Google Shape;201;g8555621870_1_482"/>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g8555621870_1_482"/>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g8555621870_1_482"/>
          <p:cNvSpPr txBox="1"/>
          <p:nvPr>
            <p:ph type="ctrTitle"/>
          </p:nvPr>
        </p:nvSpPr>
        <p:spPr>
          <a:xfrm>
            <a:off x="5180650" y="457300"/>
            <a:ext cx="3194700" cy="4812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lnSpc>
                <a:spcPct val="100000"/>
              </a:lnSpc>
              <a:spcBef>
                <a:spcPts val="0"/>
              </a:spcBef>
              <a:spcAft>
                <a:spcPts val="0"/>
              </a:spcAft>
              <a:buClr>
                <a:srgbClr val="338987"/>
              </a:buClr>
              <a:buSzPts val="1800"/>
              <a:buNone/>
              <a:defRPr b="0" sz="1800">
                <a:solidFill>
                  <a:srgbClr val="338987"/>
                </a:solidFill>
              </a:defRPr>
            </a:lvl2pPr>
            <a:lvl3pPr lvl="2" rtl="0" algn="ctr">
              <a:lnSpc>
                <a:spcPct val="100000"/>
              </a:lnSpc>
              <a:spcBef>
                <a:spcPts val="0"/>
              </a:spcBef>
              <a:spcAft>
                <a:spcPts val="0"/>
              </a:spcAft>
              <a:buClr>
                <a:srgbClr val="338987"/>
              </a:buClr>
              <a:buSzPts val="1800"/>
              <a:buNone/>
              <a:defRPr b="0" sz="1800">
                <a:solidFill>
                  <a:srgbClr val="338987"/>
                </a:solidFill>
              </a:defRPr>
            </a:lvl3pPr>
            <a:lvl4pPr lvl="3" rtl="0" algn="ctr">
              <a:lnSpc>
                <a:spcPct val="100000"/>
              </a:lnSpc>
              <a:spcBef>
                <a:spcPts val="0"/>
              </a:spcBef>
              <a:spcAft>
                <a:spcPts val="0"/>
              </a:spcAft>
              <a:buClr>
                <a:srgbClr val="338987"/>
              </a:buClr>
              <a:buSzPts val="1800"/>
              <a:buNone/>
              <a:defRPr b="0" sz="1800">
                <a:solidFill>
                  <a:srgbClr val="338987"/>
                </a:solidFill>
              </a:defRPr>
            </a:lvl4pPr>
            <a:lvl5pPr lvl="4" rtl="0" algn="ctr">
              <a:lnSpc>
                <a:spcPct val="100000"/>
              </a:lnSpc>
              <a:spcBef>
                <a:spcPts val="0"/>
              </a:spcBef>
              <a:spcAft>
                <a:spcPts val="0"/>
              </a:spcAft>
              <a:buClr>
                <a:srgbClr val="338987"/>
              </a:buClr>
              <a:buSzPts val="1800"/>
              <a:buNone/>
              <a:defRPr b="0" sz="1800">
                <a:solidFill>
                  <a:srgbClr val="338987"/>
                </a:solidFill>
              </a:defRPr>
            </a:lvl5pPr>
            <a:lvl6pPr lvl="5" rtl="0" algn="ctr">
              <a:lnSpc>
                <a:spcPct val="100000"/>
              </a:lnSpc>
              <a:spcBef>
                <a:spcPts val="0"/>
              </a:spcBef>
              <a:spcAft>
                <a:spcPts val="0"/>
              </a:spcAft>
              <a:buClr>
                <a:srgbClr val="338987"/>
              </a:buClr>
              <a:buSzPts val="1800"/>
              <a:buNone/>
              <a:defRPr b="0" sz="1800">
                <a:solidFill>
                  <a:srgbClr val="338987"/>
                </a:solidFill>
              </a:defRPr>
            </a:lvl6pPr>
            <a:lvl7pPr lvl="6" rtl="0" algn="ctr">
              <a:lnSpc>
                <a:spcPct val="100000"/>
              </a:lnSpc>
              <a:spcBef>
                <a:spcPts val="0"/>
              </a:spcBef>
              <a:spcAft>
                <a:spcPts val="0"/>
              </a:spcAft>
              <a:buClr>
                <a:srgbClr val="338987"/>
              </a:buClr>
              <a:buSzPts val="1800"/>
              <a:buNone/>
              <a:defRPr b="0" sz="1800">
                <a:solidFill>
                  <a:srgbClr val="338987"/>
                </a:solidFill>
              </a:defRPr>
            </a:lvl7pPr>
            <a:lvl8pPr lvl="7" rtl="0" algn="ctr">
              <a:lnSpc>
                <a:spcPct val="100000"/>
              </a:lnSpc>
              <a:spcBef>
                <a:spcPts val="0"/>
              </a:spcBef>
              <a:spcAft>
                <a:spcPts val="0"/>
              </a:spcAft>
              <a:buClr>
                <a:srgbClr val="338987"/>
              </a:buClr>
              <a:buSzPts val="1800"/>
              <a:buNone/>
              <a:defRPr b="0" sz="1800">
                <a:solidFill>
                  <a:srgbClr val="338987"/>
                </a:solidFill>
              </a:defRPr>
            </a:lvl8pPr>
            <a:lvl9pPr lvl="8" rtl="0" algn="ctr">
              <a:lnSpc>
                <a:spcPct val="100000"/>
              </a:lnSpc>
              <a:spcBef>
                <a:spcPts val="0"/>
              </a:spcBef>
              <a:spcAft>
                <a:spcPts val="0"/>
              </a:spcAft>
              <a:buClr>
                <a:srgbClr val="338987"/>
              </a:buClr>
              <a:buSzPts val="1800"/>
              <a:buNone/>
              <a:defRPr b="0" sz="1800">
                <a:solidFill>
                  <a:srgbClr val="338987"/>
                </a:solidFill>
              </a:defRPr>
            </a:lvl9pPr>
          </a:lstStyle>
          <a:p/>
        </p:txBody>
      </p:sp>
      <p:sp>
        <p:nvSpPr>
          <p:cNvPr id="204" name="Google Shape;204;g8555621870_1_482"/>
          <p:cNvSpPr txBox="1"/>
          <p:nvPr>
            <p:ph idx="2" type="title"/>
          </p:nvPr>
        </p:nvSpPr>
        <p:spPr>
          <a:xfrm>
            <a:off x="967226" y="1988923"/>
            <a:ext cx="1841400" cy="4017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400"/>
              <a:buNone/>
              <a:defRPr i="0" sz="12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205" name="Google Shape;205;g8555621870_1_482"/>
          <p:cNvSpPr txBox="1"/>
          <p:nvPr>
            <p:ph idx="1" type="subTitle"/>
          </p:nvPr>
        </p:nvSpPr>
        <p:spPr>
          <a:xfrm>
            <a:off x="783450" y="2437350"/>
            <a:ext cx="2210700" cy="3489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SzPts val="1200"/>
              <a:buNone/>
              <a:defRPr sz="1000"/>
            </a:lvl1pPr>
            <a:lvl2pPr lvl="1" rtl="0" algn="ctr">
              <a:lnSpc>
                <a:spcPct val="115000"/>
              </a:lnSpc>
              <a:spcBef>
                <a:spcPts val="1600"/>
              </a:spcBef>
              <a:spcAft>
                <a:spcPts val="0"/>
              </a:spcAft>
              <a:buSzPts val="1200"/>
              <a:buNone/>
              <a:defRPr sz="1000"/>
            </a:lvl2pPr>
            <a:lvl3pPr lvl="2" rtl="0" algn="ctr">
              <a:lnSpc>
                <a:spcPct val="115000"/>
              </a:lnSpc>
              <a:spcBef>
                <a:spcPts val="1600"/>
              </a:spcBef>
              <a:spcAft>
                <a:spcPts val="0"/>
              </a:spcAft>
              <a:buSzPts val="1200"/>
              <a:buNone/>
              <a:defRPr sz="1000"/>
            </a:lvl3pPr>
            <a:lvl4pPr lvl="3" rtl="0" algn="ctr">
              <a:lnSpc>
                <a:spcPct val="115000"/>
              </a:lnSpc>
              <a:spcBef>
                <a:spcPts val="1600"/>
              </a:spcBef>
              <a:spcAft>
                <a:spcPts val="0"/>
              </a:spcAft>
              <a:buSzPts val="1200"/>
              <a:buNone/>
              <a:defRPr sz="1000"/>
            </a:lvl4pPr>
            <a:lvl5pPr lvl="4" rtl="0" algn="ctr">
              <a:lnSpc>
                <a:spcPct val="115000"/>
              </a:lnSpc>
              <a:spcBef>
                <a:spcPts val="1600"/>
              </a:spcBef>
              <a:spcAft>
                <a:spcPts val="0"/>
              </a:spcAft>
              <a:buSzPts val="1200"/>
              <a:buNone/>
              <a:defRPr sz="1000"/>
            </a:lvl5pPr>
            <a:lvl6pPr lvl="5" rtl="0" algn="ctr">
              <a:lnSpc>
                <a:spcPct val="115000"/>
              </a:lnSpc>
              <a:spcBef>
                <a:spcPts val="1600"/>
              </a:spcBef>
              <a:spcAft>
                <a:spcPts val="0"/>
              </a:spcAft>
              <a:buSzPts val="1200"/>
              <a:buNone/>
              <a:defRPr sz="1000"/>
            </a:lvl6pPr>
            <a:lvl7pPr lvl="6" rtl="0" algn="ctr">
              <a:lnSpc>
                <a:spcPct val="115000"/>
              </a:lnSpc>
              <a:spcBef>
                <a:spcPts val="1600"/>
              </a:spcBef>
              <a:spcAft>
                <a:spcPts val="0"/>
              </a:spcAft>
              <a:buSzPts val="1200"/>
              <a:buNone/>
              <a:defRPr sz="1000"/>
            </a:lvl7pPr>
            <a:lvl8pPr lvl="7" rtl="0" algn="ctr">
              <a:lnSpc>
                <a:spcPct val="115000"/>
              </a:lnSpc>
              <a:spcBef>
                <a:spcPts val="1600"/>
              </a:spcBef>
              <a:spcAft>
                <a:spcPts val="0"/>
              </a:spcAft>
              <a:buSzPts val="1200"/>
              <a:buNone/>
              <a:defRPr sz="1000"/>
            </a:lvl8pPr>
            <a:lvl9pPr lvl="8" rtl="0" algn="ctr">
              <a:lnSpc>
                <a:spcPct val="115000"/>
              </a:lnSpc>
              <a:spcBef>
                <a:spcPts val="1600"/>
              </a:spcBef>
              <a:spcAft>
                <a:spcPts val="1600"/>
              </a:spcAft>
              <a:buSzPts val="1200"/>
              <a:buNone/>
              <a:defRPr sz="1000"/>
            </a:lvl9pPr>
          </a:lstStyle>
          <a:p/>
        </p:txBody>
      </p:sp>
      <p:sp>
        <p:nvSpPr>
          <p:cNvPr id="206" name="Google Shape;206;g8555621870_1_482"/>
          <p:cNvSpPr txBox="1"/>
          <p:nvPr>
            <p:ph idx="3" type="title"/>
          </p:nvPr>
        </p:nvSpPr>
        <p:spPr>
          <a:xfrm>
            <a:off x="6336924" y="1988923"/>
            <a:ext cx="1841400" cy="4017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400"/>
              <a:buNone/>
              <a:defRPr i="0" sz="12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207" name="Google Shape;207;g8555621870_1_482"/>
          <p:cNvSpPr txBox="1"/>
          <p:nvPr>
            <p:ph idx="4" type="subTitle"/>
          </p:nvPr>
        </p:nvSpPr>
        <p:spPr>
          <a:xfrm>
            <a:off x="6153025" y="2437350"/>
            <a:ext cx="2210700" cy="3489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SzPts val="1200"/>
              <a:buNone/>
              <a:defRPr sz="1000"/>
            </a:lvl1pPr>
            <a:lvl2pPr lvl="1" rtl="0" algn="ctr">
              <a:lnSpc>
                <a:spcPct val="115000"/>
              </a:lnSpc>
              <a:spcBef>
                <a:spcPts val="1600"/>
              </a:spcBef>
              <a:spcAft>
                <a:spcPts val="0"/>
              </a:spcAft>
              <a:buSzPts val="1200"/>
              <a:buNone/>
              <a:defRPr sz="1000"/>
            </a:lvl2pPr>
            <a:lvl3pPr lvl="2" rtl="0" algn="ctr">
              <a:lnSpc>
                <a:spcPct val="115000"/>
              </a:lnSpc>
              <a:spcBef>
                <a:spcPts val="1600"/>
              </a:spcBef>
              <a:spcAft>
                <a:spcPts val="0"/>
              </a:spcAft>
              <a:buSzPts val="1200"/>
              <a:buNone/>
              <a:defRPr sz="1000"/>
            </a:lvl3pPr>
            <a:lvl4pPr lvl="3" rtl="0" algn="ctr">
              <a:lnSpc>
                <a:spcPct val="115000"/>
              </a:lnSpc>
              <a:spcBef>
                <a:spcPts val="1600"/>
              </a:spcBef>
              <a:spcAft>
                <a:spcPts val="0"/>
              </a:spcAft>
              <a:buSzPts val="1200"/>
              <a:buNone/>
              <a:defRPr sz="1000"/>
            </a:lvl4pPr>
            <a:lvl5pPr lvl="4" rtl="0" algn="ctr">
              <a:lnSpc>
                <a:spcPct val="115000"/>
              </a:lnSpc>
              <a:spcBef>
                <a:spcPts val="1600"/>
              </a:spcBef>
              <a:spcAft>
                <a:spcPts val="0"/>
              </a:spcAft>
              <a:buSzPts val="1200"/>
              <a:buNone/>
              <a:defRPr sz="1000"/>
            </a:lvl5pPr>
            <a:lvl6pPr lvl="5" rtl="0" algn="ctr">
              <a:lnSpc>
                <a:spcPct val="115000"/>
              </a:lnSpc>
              <a:spcBef>
                <a:spcPts val="1600"/>
              </a:spcBef>
              <a:spcAft>
                <a:spcPts val="0"/>
              </a:spcAft>
              <a:buSzPts val="1200"/>
              <a:buNone/>
              <a:defRPr sz="1000"/>
            </a:lvl6pPr>
            <a:lvl7pPr lvl="6" rtl="0" algn="ctr">
              <a:lnSpc>
                <a:spcPct val="115000"/>
              </a:lnSpc>
              <a:spcBef>
                <a:spcPts val="1600"/>
              </a:spcBef>
              <a:spcAft>
                <a:spcPts val="0"/>
              </a:spcAft>
              <a:buSzPts val="1200"/>
              <a:buNone/>
              <a:defRPr sz="1000"/>
            </a:lvl7pPr>
            <a:lvl8pPr lvl="7" rtl="0" algn="ctr">
              <a:lnSpc>
                <a:spcPct val="115000"/>
              </a:lnSpc>
              <a:spcBef>
                <a:spcPts val="1600"/>
              </a:spcBef>
              <a:spcAft>
                <a:spcPts val="0"/>
              </a:spcAft>
              <a:buSzPts val="1200"/>
              <a:buNone/>
              <a:defRPr sz="1000"/>
            </a:lvl8pPr>
            <a:lvl9pPr lvl="8" rtl="0" algn="ctr">
              <a:lnSpc>
                <a:spcPct val="115000"/>
              </a:lnSpc>
              <a:spcBef>
                <a:spcPts val="1600"/>
              </a:spcBef>
              <a:spcAft>
                <a:spcPts val="1600"/>
              </a:spcAft>
              <a:buSzPts val="1200"/>
              <a:buNone/>
              <a:defRPr sz="1000"/>
            </a:lvl9pPr>
          </a:lstStyle>
          <a:p/>
        </p:txBody>
      </p:sp>
      <p:sp>
        <p:nvSpPr>
          <p:cNvPr id="208" name="Google Shape;208;g8555621870_1_482"/>
          <p:cNvSpPr txBox="1"/>
          <p:nvPr>
            <p:ph idx="5" type="title"/>
          </p:nvPr>
        </p:nvSpPr>
        <p:spPr>
          <a:xfrm>
            <a:off x="3651738" y="3600498"/>
            <a:ext cx="1841400" cy="4017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400"/>
              <a:buNone/>
              <a:defRPr i="0" sz="12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209" name="Google Shape;209;g8555621870_1_482"/>
          <p:cNvSpPr txBox="1"/>
          <p:nvPr>
            <p:ph idx="6" type="subTitle"/>
          </p:nvPr>
        </p:nvSpPr>
        <p:spPr>
          <a:xfrm>
            <a:off x="3467027" y="4048925"/>
            <a:ext cx="2210700" cy="3489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SzPts val="1200"/>
              <a:buNone/>
              <a:defRPr sz="1000"/>
            </a:lvl1pPr>
            <a:lvl2pPr lvl="1" rtl="0" algn="ctr">
              <a:lnSpc>
                <a:spcPct val="115000"/>
              </a:lnSpc>
              <a:spcBef>
                <a:spcPts val="1600"/>
              </a:spcBef>
              <a:spcAft>
                <a:spcPts val="0"/>
              </a:spcAft>
              <a:buSzPts val="1200"/>
              <a:buNone/>
              <a:defRPr sz="1000"/>
            </a:lvl2pPr>
            <a:lvl3pPr lvl="2" rtl="0" algn="ctr">
              <a:lnSpc>
                <a:spcPct val="115000"/>
              </a:lnSpc>
              <a:spcBef>
                <a:spcPts val="1600"/>
              </a:spcBef>
              <a:spcAft>
                <a:spcPts val="0"/>
              </a:spcAft>
              <a:buSzPts val="1200"/>
              <a:buNone/>
              <a:defRPr sz="1000"/>
            </a:lvl3pPr>
            <a:lvl4pPr lvl="3" rtl="0" algn="ctr">
              <a:lnSpc>
                <a:spcPct val="115000"/>
              </a:lnSpc>
              <a:spcBef>
                <a:spcPts val="1600"/>
              </a:spcBef>
              <a:spcAft>
                <a:spcPts val="0"/>
              </a:spcAft>
              <a:buSzPts val="1200"/>
              <a:buNone/>
              <a:defRPr sz="1000"/>
            </a:lvl4pPr>
            <a:lvl5pPr lvl="4" rtl="0" algn="ctr">
              <a:lnSpc>
                <a:spcPct val="115000"/>
              </a:lnSpc>
              <a:spcBef>
                <a:spcPts val="1600"/>
              </a:spcBef>
              <a:spcAft>
                <a:spcPts val="0"/>
              </a:spcAft>
              <a:buSzPts val="1200"/>
              <a:buNone/>
              <a:defRPr sz="1000"/>
            </a:lvl5pPr>
            <a:lvl6pPr lvl="5" rtl="0" algn="ctr">
              <a:lnSpc>
                <a:spcPct val="115000"/>
              </a:lnSpc>
              <a:spcBef>
                <a:spcPts val="1600"/>
              </a:spcBef>
              <a:spcAft>
                <a:spcPts val="0"/>
              </a:spcAft>
              <a:buSzPts val="1200"/>
              <a:buNone/>
              <a:defRPr sz="1000"/>
            </a:lvl6pPr>
            <a:lvl7pPr lvl="6" rtl="0" algn="ctr">
              <a:lnSpc>
                <a:spcPct val="115000"/>
              </a:lnSpc>
              <a:spcBef>
                <a:spcPts val="1600"/>
              </a:spcBef>
              <a:spcAft>
                <a:spcPts val="0"/>
              </a:spcAft>
              <a:buSzPts val="1200"/>
              <a:buNone/>
              <a:defRPr sz="1000"/>
            </a:lvl7pPr>
            <a:lvl8pPr lvl="7" rtl="0" algn="ctr">
              <a:lnSpc>
                <a:spcPct val="115000"/>
              </a:lnSpc>
              <a:spcBef>
                <a:spcPts val="1600"/>
              </a:spcBef>
              <a:spcAft>
                <a:spcPts val="0"/>
              </a:spcAft>
              <a:buSzPts val="1200"/>
              <a:buNone/>
              <a:defRPr sz="1000"/>
            </a:lvl8pPr>
            <a:lvl9pPr lvl="8" rtl="0" algn="ctr">
              <a:lnSpc>
                <a:spcPct val="115000"/>
              </a:lnSpc>
              <a:spcBef>
                <a:spcPts val="1600"/>
              </a:spcBef>
              <a:spcAft>
                <a:spcPts val="1600"/>
              </a:spcAft>
              <a:buSzPts val="1200"/>
              <a:buNone/>
              <a:defRPr sz="1000"/>
            </a:lvl9pPr>
          </a:lstStyle>
          <a:p/>
        </p:txBody>
      </p:sp>
      <p:sp>
        <p:nvSpPr>
          <p:cNvPr id="210" name="Google Shape;210;g8555621870_1_482"/>
          <p:cNvSpPr txBox="1"/>
          <p:nvPr>
            <p:ph idx="7" type="title"/>
          </p:nvPr>
        </p:nvSpPr>
        <p:spPr>
          <a:xfrm>
            <a:off x="3651738" y="1988923"/>
            <a:ext cx="1841400" cy="4017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400"/>
              <a:buNone/>
              <a:defRPr i="0" sz="12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211" name="Google Shape;211;g8555621870_1_482"/>
          <p:cNvSpPr txBox="1"/>
          <p:nvPr>
            <p:ph idx="8" type="subTitle"/>
          </p:nvPr>
        </p:nvSpPr>
        <p:spPr>
          <a:xfrm>
            <a:off x="3467027" y="2437350"/>
            <a:ext cx="2210700" cy="3489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SzPts val="1200"/>
              <a:buNone/>
              <a:defRPr sz="1000"/>
            </a:lvl1pPr>
            <a:lvl2pPr lvl="1" rtl="0" algn="ctr">
              <a:lnSpc>
                <a:spcPct val="115000"/>
              </a:lnSpc>
              <a:spcBef>
                <a:spcPts val="1600"/>
              </a:spcBef>
              <a:spcAft>
                <a:spcPts val="0"/>
              </a:spcAft>
              <a:buSzPts val="1200"/>
              <a:buNone/>
              <a:defRPr sz="1000"/>
            </a:lvl2pPr>
            <a:lvl3pPr lvl="2" rtl="0" algn="ctr">
              <a:lnSpc>
                <a:spcPct val="115000"/>
              </a:lnSpc>
              <a:spcBef>
                <a:spcPts val="1600"/>
              </a:spcBef>
              <a:spcAft>
                <a:spcPts val="0"/>
              </a:spcAft>
              <a:buSzPts val="1200"/>
              <a:buNone/>
              <a:defRPr sz="1000"/>
            </a:lvl3pPr>
            <a:lvl4pPr lvl="3" rtl="0" algn="ctr">
              <a:lnSpc>
                <a:spcPct val="115000"/>
              </a:lnSpc>
              <a:spcBef>
                <a:spcPts val="1600"/>
              </a:spcBef>
              <a:spcAft>
                <a:spcPts val="0"/>
              </a:spcAft>
              <a:buSzPts val="1200"/>
              <a:buNone/>
              <a:defRPr sz="1000"/>
            </a:lvl4pPr>
            <a:lvl5pPr lvl="4" rtl="0" algn="ctr">
              <a:lnSpc>
                <a:spcPct val="115000"/>
              </a:lnSpc>
              <a:spcBef>
                <a:spcPts val="1600"/>
              </a:spcBef>
              <a:spcAft>
                <a:spcPts val="0"/>
              </a:spcAft>
              <a:buSzPts val="1200"/>
              <a:buNone/>
              <a:defRPr sz="1000"/>
            </a:lvl5pPr>
            <a:lvl6pPr lvl="5" rtl="0" algn="ctr">
              <a:lnSpc>
                <a:spcPct val="115000"/>
              </a:lnSpc>
              <a:spcBef>
                <a:spcPts val="1600"/>
              </a:spcBef>
              <a:spcAft>
                <a:spcPts val="0"/>
              </a:spcAft>
              <a:buSzPts val="1200"/>
              <a:buNone/>
              <a:defRPr sz="1000"/>
            </a:lvl6pPr>
            <a:lvl7pPr lvl="6" rtl="0" algn="ctr">
              <a:lnSpc>
                <a:spcPct val="115000"/>
              </a:lnSpc>
              <a:spcBef>
                <a:spcPts val="1600"/>
              </a:spcBef>
              <a:spcAft>
                <a:spcPts val="0"/>
              </a:spcAft>
              <a:buSzPts val="1200"/>
              <a:buNone/>
              <a:defRPr sz="1000"/>
            </a:lvl7pPr>
            <a:lvl8pPr lvl="7" rtl="0" algn="ctr">
              <a:lnSpc>
                <a:spcPct val="115000"/>
              </a:lnSpc>
              <a:spcBef>
                <a:spcPts val="1600"/>
              </a:spcBef>
              <a:spcAft>
                <a:spcPts val="0"/>
              </a:spcAft>
              <a:buSzPts val="1200"/>
              <a:buNone/>
              <a:defRPr sz="1000"/>
            </a:lvl8pPr>
            <a:lvl9pPr lvl="8" rtl="0" algn="ctr">
              <a:lnSpc>
                <a:spcPct val="115000"/>
              </a:lnSpc>
              <a:spcBef>
                <a:spcPts val="1600"/>
              </a:spcBef>
              <a:spcAft>
                <a:spcPts val="1600"/>
              </a:spcAft>
              <a:buSzPts val="1200"/>
              <a:buNone/>
              <a:defRPr sz="1000"/>
            </a:lvl9pPr>
          </a:lstStyle>
          <a:p/>
        </p:txBody>
      </p:sp>
      <p:sp>
        <p:nvSpPr>
          <p:cNvPr id="212" name="Google Shape;212;g8555621870_1_482"/>
          <p:cNvSpPr txBox="1"/>
          <p:nvPr>
            <p:ph idx="9" type="title"/>
          </p:nvPr>
        </p:nvSpPr>
        <p:spPr>
          <a:xfrm>
            <a:off x="966788" y="3600498"/>
            <a:ext cx="1841400" cy="4017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400"/>
              <a:buNone/>
              <a:defRPr i="0" sz="12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213" name="Google Shape;213;g8555621870_1_482"/>
          <p:cNvSpPr txBox="1"/>
          <p:nvPr>
            <p:ph idx="13" type="subTitle"/>
          </p:nvPr>
        </p:nvSpPr>
        <p:spPr>
          <a:xfrm>
            <a:off x="782925" y="4048925"/>
            <a:ext cx="2210700" cy="3489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SzPts val="1200"/>
              <a:buNone/>
              <a:defRPr sz="1000"/>
            </a:lvl1pPr>
            <a:lvl2pPr lvl="1" rtl="0" algn="ctr">
              <a:lnSpc>
                <a:spcPct val="115000"/>
              </a:lnSpc>
              <a:spcBef>
                <a:spcPts val="1600"/>
              </a:spcBef>
              <a:spcAft>
                <a:spcPts val="0"/>
              </a:spcAft>
              <a:buSzPts val="1200"/>
              <a:buNone/>
              <a:defRPr sz="1000"/>
            </a:lvl2pPr>
            <a:lvl3pPr lvl="2" rtl="0" algn="ctr">
              <a:lnSpc>
                <a:spcPct val="115000"/>
              </a:lnSpc>
              <a:spcBef>
                <a:spcPts val="1600"/>
              </a:spcBef>
              <a:spcAft>
                <a:spcPts val="0"/>
              </a:spcAft>
              <a:buSzPts val="1200"/>
              <a:buNone/>
              <a:defRPr sz="1000"/>
            </a:lvl3pPr>
            <a:lvl4pPr lvl="3" rtl="0" algn="ctr">
              <a:lnSpc>
                <a:spcPct val="115000"/>
              </a:lnSpc>
              <a:spcBef>
                <a:spcPts val="1600"/>
              </a:spcBef>
              <a:spcAft>
                <a:spcPts val="0"/>
              </a:spcAft>
              <a:buSzPts val="1200"/>
              <a:buNone/>
              <a:defRPr sz="1000"/>
            </a:lvl4pPr>
            <a:lvl5pPr lvl="4" rtl="0" algn="ctr">
              <a:lnSpc>
                <a:spcPct val="115000"/>
              </a:lnSpc>
              <a:spcBef>
                <a:spcPts val="1600"/>
              </a:spcBef>
              <a:spcAft>
                <a:spcPts val="0"/>
              </a:spcAft>
              <a:buSzPts val="1200"/>
              <a:buNone/>
              <a:defRPr sz="1000"/>
            </a:lvl5pPr>
            <a:lvl6pPr lvl="5" rtl="0" algn="ctr">
              <a:lnSpc>
                <a:spcPct val="115000"/>
              </a:lnSpc>
              <a:spcBef>
                <a:spcPts val="1600"/>
              </a:spcBef>
              <a:spcAft>
                <a:spcPts val="0"/>
              </a:spcAft>
              <a:buSzPts val="1200"/>
              <a:buNone/>
              <a:defRPr sz="1000"/>
            </a:lvl6pPr>
            <a:lvl7pPr lvl="6" rtl="0" algn="ctr">
              <a:lnSpc>
                <a:spcPct val="115000"/>
              </a:lnSpc>
              <a:spcBef>
                <a:spcPts val="1600"/>
              </a:spcBef>
              <a:spcAft>
                <a:spcPts val="0"/>
              </a:spcAft>
              <a:buSzPts val="1200"/>
              <a:buNone/>
              <a:defRPr sz="1000"/>
            </a:lvl7pPr>
            <a:lvl8pPr lvl="7" rtl="0" algn="ctr">
              <a:lnSpc>
                <a:spcPct val="115000"/>
              </a:lnSpc>
              <a:spcBef>
                <a:spcPts val="1600"/>
              </a:spcBef>
              <a:spcAft>
                <a:spcPts val="0"/>
              </a:spcAft>
              <a:buSzPts val="1200"/>
              <a:buNone/>
              <a:defRPr sz="1000"/>
            </a:lvl8pPr>
            <a:lvl9pPr lvl="8" rtl="0" algn="ctr">
              <a:lnSpc>
                <a:spcPct val="115000"/>
              </a:lnSpc>
              <a:spcBef>
                <a:spcPts val="1600"/>
              </a:spcBef>
              <a:spcAft>
                <a:spcPts val="1600"/>
              </a:spcAft>
              <a:buSzPts val="1200"/>
              <a:buNone/>
              <a:defRPr sz="1000"/>
            </a:lvl9pPr>
          </a:lstStyle>
          <a:p/>
        </p:txBody>
      </p:sp>
      <p:sp>
        <p:nvSpPr>
          <p:cNvPr id="214" name="Google Shape;214;g8555621870_1_482"/>
          <p:cNvSpPr txBox="1"/>
          <p:nvPr>
            <p:ph idx="14" type="title"/>
          </p:nvPr>
        </p:nvSpPr>
        <p:spPr>
          <a:xfrm>
            <a:off x="6336924" y="3600498"/>
            <a:ext cx="1841400" cy="4017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400"/>
              <a:buNone/>
              <a:defRPr i="0" sz="12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215" name="Google Shape;215;g8555621870_1_482"/>
          <p:cNvSpPr txBox="1"/>
          <p:nvPr>
            <p:ph idx="15" type="subTitle"/>
          </p:nvPr>
        </p:nvSpPr>
        <p:spPr>
          <a:xfrm>
            <a:off x="6152275" y="4048925"/>
            <a:ext cx="2210700" cy="3489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SzPts val="1200"/>
              <a:buNone/>
              <a:defRPr sz="1000"/>
            </a:lvl1pPr>
            <a:lvl2pPr lvl="1" rtl="0" algn="ctr">
              <a:lnSpc>
                <a:spcPct val="115000"/>
              </a:lnSpc>
              <a:spcBef>
                <a:spcPts val="1600"/>
              </a:spcBef>
              <a:spcAft>
                <a:spcPts val="0"/>
              </a:spcAft>
              <a:buSzPts val="1200"/>
              <a:buNone/>
              <a:defRPr sz="1000"/>
            </a:lvl2pPr>
            <a:lvl3pPr lvl="2" rtl="0" algn="ctr">
              <a:lnSpc>
                <a:spcPct val="115000"/>
              </a:lnSpc>
              <a:spcBef>
                <a:spcPts val="1600"/>
              </a:spcBef>
              <a:spcAft>
                <a:spcPts val="0"/>
              </a:spcAft>
              <a:buSzPts val="1200"/>
              <a:buNone/>
              <a:defRPr sz="1000"/>
            </a:lvl3pPr>
            <a:lvl4pPr lvl="3" rtl="0" algn="ctr">
              <a:lnSpc>
                <a:spcPct val="115000"/>
              </a:lnSpc>
              <a:spcBef>
                <a:spcPts val="1600"/>
              </a:spcBef>
              <a:spcAft>
                <a:spcPts val="0"/>
              </a:spcAft>
              <a:buSzPts val="1200"/>
              <a:buNone/>
              <a:defRPr sz="1000"/>
            </a:lvl4pPr>
            <a:lvl5pPr lvl="4" rtl="0" algn="ctr">
              <a:lnSpc>
                <a:spcPct val="115000"/>
              </a:lnSpc>
              <a:spcBef>
                <a:spcPts val="1600"/>
              </a:spcBef>
              <a:spcAft>
                <a:spcPts val="0"/>
              </a:spcAft>
              <a:buSzPts val="1200"/>
              <a:buNone/>
              <a:defRPr sz="1000"/>
            </a:lvl5pPr>
            <a:lvl6pPr lvl="5" rtl="0" algn="ctr">
              <a:lnSpc>
                <a:spcPct val="115000"/>
              </a:lnSpc>
              <a:spcBef>
                <a:spcPts val="1600"/>
              </a:spcBef>
              <a:spcAft>
                <a:spcPts val="0"/>
              </a:spcAft>
              <a:buSzPts val="1200"/>
              <a:buNone/>
              <a:defRPr sz="1000"/>
            </a:lvl6pPr>
            <a:lvl7pPr lvl="6" rtl="0" algn="ctr">
              <a:lnSpc>
                <a:spcPct val="115000"/>
              </a:lnSpc>
              <a:spcBef>
                <a:spcPts val="1600"/>
              </a:spcBef>
              <a:spcAft>
                <a:spcPts val="0"/>
              </a:spcAft>
              <a:buSzPts val="1200"/>
              <a:buNone/>
              <a:defRPr sz="1000"/>
            </a:lvl7pPr>
            <a:lvl8pPr lvl="7" rtl="0" algn="ctr">
              <a:lnSpc>
                <a:spcPct val="115000"/>
              </a:lnSpc>
              <a:spcBef>
                <a:spcPts val="1600"/>
              </a:spcBef>
              <a:spcAft>
                <a:spcPts val="0"/>
              </a:spcAft>
              <a:buSzPts val="1200"/>
              <a:buNone/>
              <a:defRPr sz="1000"/>
            </a:lvl8pPr>
            <a:lvl9pPr lvl="8" rtl="0" algn="ctr">
              <a:lnSpc>
                <a:spcPct val="115000"/>
              </a:lnSpc>
              <a:spcBef>
                <a:spcPts val="1600"/>
              </a:spcBef>
              <a:spcAft>
                <a:spcPts val="1600"/>
              </a:spcAft>
              <a:buSzPts val="1200"/>
              <a:buNone/>
              <a:defRPr sz="10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p:cSld name="CUSTOM_17">
    <p:spTree>
      <p:nvGrpSpPr>
        <p:cNvPr id="216" name="Shape 216"/>
        <p:cNvGrpSpPr/>
        <p:nvPr/>
      </p:nvGrpSpPr>
      <p:grpSpPr>
        <a:xfrm>
          <a:off x="0" y="0"/>
          <a:ext cx="0" cy="0"/>
          <a:chOff x="0" y="0"/>
          <a:chExt cx="0" cy="0"/>
        </a:xfrm>
      </p:grpSpPr>
      <p:sp>
        <p:nvSpPr>
          <p:cNvPr id="217" name="Google Shape;217;g8555621870_1_498"/>
          <p:cNvSpPr txBox="1"/>
          <p:nvPr>
            <p:ph type="ctrTitle"/>
          </p:nvPr>
        </p:nvSpPr>
        <p:spPr>
          <a:xfrm>
            <a:off x="1102925" y="1582025"/>
            <a:ext cx="1429500" cy="7929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Staatliches"/>
              <a:buNone/>
              <a:defRPr b="0" sz="3600">
                <a:latin typeface="Staatliches"/>
                <a:ea typeface="Staatliches"/>
                <a:cs typeface="Staatliches"/>
                <a:sym typeface="Staatliches"/>
              </a:defRPr>
            </a:lvl1pPr>
            <a:lvl2pPr lvl="1" rtl="0" algn="ctr">
              <a:lnSpc>
                <a:spcPct val="100000"/>
              </a:lnSpc>
              <a:spcBef>
                <a:spcPts val="0"/>
              </a:spcBef>
              <a:spcAft>
                <a:spcPts val="0"/>
              </a:spcAft>
              <a:buSzPts val="2400"/>
              <a:buFont typeface="Staatliches"/>
              <a:buNone/>
              <a:defRPr b="0" sz="2400">
                <a:latin typeface="Staatliches"/>
                <a:ea typeface="Staatliches"/>
                <a:cs typeface="Staatliches"/>
                <a:sym typeface="Staatliches"/>
              </a:defRPr>
            </a:lvl2pPr>
            <a:lvl3pPr lvl="2" rtl="0" algn="ctr">
              <a:lnSpc>
                <a:spcPct val="100000"/>
              </a:lnSpc>
              <a:spcBef>
                <a:spcPts val="0"/>
              </a:spcBef>
              <a:spcAft>
                <a:spcPts val="0"/>
              </a:spcAft>
              <a:buSzPts val="2400"/>
              <a:buFont typeface="Staatliches"/>
              <a:buNone/>
              <a:defRPr b="0" sz="2400">
                <a:latin typeface="Staatliches"/>
                <a:ea typeface="Staatliches"/>
                <a:cs typeface="Staatliches"/>
                <a:sym typeface="Staatliches"/>
              </a:defRPr>
            </a:lvl3pPr>
            <a:lvl4pPr lvl="3" rtl="0" algn="ctr">
              <a:lnSpc>
                <a:spcPct val="100000"/>
              </a:lnSpc>
              <a:spcBef>
                <a:spcPts val="0"/>
              </a:spcBef>
              <a:spcAft>
                <a:spcPts val="0"/>
              </a:spcAft>
              <a:buSzPts val="2400"/>
              <a:buFont typeface="Staatliches"/>
              <a:buNone/>
              <a:defRPr b="0" sz="2400">
                <a:latin typeface="Staatliches"/>
                <a:ea typeface="Staatliches"/>
                <a:cs typeface="Staatliches"/>
                <a:sym typeface="Staatliches"/>
              </a:defRPr>
            </a:lvl4pPr>
            <a:lvl5pPr lvl="4" rtl="0" algn="ctr">
              <a:lnSpc>
                <a:spcPct val="100000"/>
              </a:lnSpc>
              <a:spcBef>
                <a:spcPts val="0"/>
              </a:spcBef>
              <a:spcAft>
                <a:spcPts val="0"/>
              </a:spcAft>
              <a:buSzPts val="2400"/>
              <a:buFont typeface="Staatliches"/>
              <a:buNone/>
              <a:defRPr b="0" sz="2400">
                <a:latin typeface="Staatliches"/>
                <a:ea typeface="Staatliches"/>
                <a:cs typeface="Staatliches"/>
                <a:sym typeface="Staatliches"/>
              </a:defRPr>
            </a:lvl5pPr>
            <a:lvl6pPr lvl="5" rtl="0" algn="ctr">
              <a:lnSpc>
                <a:spcPct val="100000"/>
              </a:lnSpc>
              <a:spcBef>
                <a:spcPts val="0"/>
              </a:spcBef>
              <a:spcAft>
                <a:spcPts val="0"/>
              </a:spcAft>
              <a:buSzPts val="2400"/>
              <a:buFont typeface="Staatliches"/>
              <a:buNone/>
              <a:defRPr b="0" sz="2400">
                <a:latin typeface="Staatliches"/>
                <a:ea typeface="Staatliches"/>
                <a:cs typeface="Staatliches"/>
                <a:sym typeface="Staatliches"/>
              </a:defRPr>
            </a:lvl6pPr>
            <a:lvl7pPr lvl="6" rtl="0" algn="ctr">
              <a:lnSpc>
                <a:spcPct val="100000"/>
              </a:lnSpc>
              <a:spcBef>
                <a:spcPts val="0"/>
              </a:spcBef>
              <a:spcAft>
                <a:spcPts val="0"/>
              </a:spcAft>
              <a:buSzPts val="2400"/>
              <a:buFont typeface="Staatliches"/>
              <a:buNone/>
              <a:defRPr b="0" sz="2400">
                <a:latin typeface="Staatliches"/>
                <a:ea typeface="Staatliches"/>
                <a:cs typeface="Staatliches"/>
                <a:sym typeface="Staatliches"/>
              </a:defRPr>
            </a:lvl7pPr>
            <a:lvl8pPr lvl="7" rtl="0" algn="ctr">
              <a:lnSpc>
                <a:spcPct val="100000"/>
              </a:lnSpc>
              <a:spcBef>
                <a:spcPts val="0"/>
              </a:spcBef>
              <a:spcAft>
                <a:spcPts val="0"/>
              </a:spcAft>
              <a:buSzPts val="2400"/>
              <a:buFont typeface="Staatliches"/>
              <a:buNone/>
              <a:defRPr b="0" sz="2400">
                <a:latin typeface="Staatliches"/>
                <a:ea typeface="Staatliches"/>
                <a:cs typeface="Staatliches"/>
                <a:sym typeface="Staatliches"/>
              </a:defRPr>
            </a:lvl8pPr>
            <a:lvl9pPr lvl="8" rtl="0" algn="ctr">
              <a:lnSpc>
                <a:spcPct val="100000"/>
              </a:lnSpc>
              <a:spcBef>
                <a:spcPts val="0"/>
              </a:spcBef>
              <a:spcAft>
                <a:spcPts val="0"/>
              </a:spcAft>
              <a:buSzPts val="2400"/>
              <a:buFont typeface="Staatliches"/>
              <a:buNone/>
              <a:defRPr b="0" sz="2400">
                <a:latin typeface="Staatliches"/>
                <a:ea typeface="Staatliches"/>
                <a:cs typeface="Staatliches"/>
                <a:sym typeface="Staatliches"/>
              </a:defRPr>
            </a:lvl9pPr>
          </a:lstStyle>
          <a:p/>
        </p:txBody>
      </p:sp>
      <p:sp>
        <p:nvSpPr>
          <p:cNvPr id="218" name="Google Shape;218;g8555621870_1_498"/>
          <p:cNvSpPr txBox="1"/>
          <p:nvPr>
            <p:ph idx="1" type="subTitle"/>
          </p:nvPr>
        </p:nvSpPr>
        <p:spPr>
          <a:xfrm>
            <a:off x="892261" y="2927713"/>
            <a:ext cx="1827900" cy="1671000"/>
          </a:xfrm>
          <a:prstGeom prst="rect">
            <a:avLst/>
          </a:prstGeom>
          <a:noFill/>
          <a:ln>
            <a:noFill/>
          </a:ln>
        </p:spPr>
        <p:txBody>
          <a:bodyPr anchorCtr="0" anchor="t" bIns="91425" lIns="91425" spcFirstLastPara="1" rIns="91425" wrap="square" tIns="91425">
            <a:noAutofit/>
          </a:bodyPr>
          <a:lstStyle>
            <a:lvl1pPr lvl="0" marR="7200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219" name="Google Shape;219;g8555621870_1_498"/>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g8555621870_1_498"/>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g8555621870_1_498"/>
          <p:cNvSpPr txBox="1"/>
          <p:nvPr>
            <p:ph idx="2" type="ctrTitle"/>
          </p:nvPr>
        </p:nvSpPr>
        <p:spPr>
          <a:xfrm>
            <a:off x="3836012" y="1582025"/>
            <a:ext cx="1429500" cy="7929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Staatliches"/>
              <a:buNone/>
              <a:defRPr b="0" sz="3600">
                <a:latin typeface="Staatliches"/>
                <a:ea typeface="Staatliches"/>
                <a:cs typeface="Staatliches"/>
                <a:sym typeface="Staatliches"/>
              </a:defRPr>
            </a:lvl1pPr>
            <a:lvl2pPr lvl="1" rtl="0" algn="ctr">
              <a:lnSpc>
                <a:spcPct val="100000"/>
              </a:lnSpc>
              <a:spcBef>
                <a:spcPts val="0"/>
              </a:spcBef>
              <a:spcAft>
                <a:spcPts val="0"/>
              </a:spcAft>
              <a:buSzPts val="2400"/>
              <a:buFont typeface="Staatliches"/>
              <a:buNone/>
              <a:defRPr b="0" sz="2400">
                <a:latin typeface="Staatliches"/>
                <a:ea typeface="Staatliches"/>
                <a:cs typeface="Staatliches"/>
                <a:sym typeface="Staatliches"/>
              </a:defRPr>
            </a:lvl2pPr>
            <a:lvl3pPr lvl="2" rtl="0" algn="ctr">
              <a:lnSpc>
                <a:spcPct val="100000"/>
              </a:lnSpc>
              <a:spcBef>
                <a:spcPts val="0"/>
              </a:spcBef>
              <a:spcAft>
                <a:spcPts val="0"/>
              </a:spcAft>
              <a:buSzPts val="2400"/>
              <a:buFont typeface="Staatliches"/>
              <a:buNone/>
              <a:defRPr b="0" sz="2400">
                <a:latin typeface="Staatliches"/>
                <a:ea typeface="Staatliches"/>
                <a:cs typeface="Staatliches"/>
                <a:sym typeface="Staatliches"/>
              </a:defRPr>
            </a:lvl3pPr>
            <a:lvl4pPr lvl="3" rtl="0" algn="ctr">
              <a:lnSpc>
                <a:spcPct val="100000"/>
              </a:lnSpc>
              <a:spcBef>
                <a:spcPts val="0"/>
              </a:spcBef>
              <a:spcAft>
                <a:spcPts val="0"/>
              </a:spcAft>
              <a:buSzPts val="2400"/>
              <a:buFont typeface="Staatliches"/>
              <a:buNone/>
              <a:defRPr b="0" sz="2400">
                <a:latin typeface="Staatliches"/>
                <a:ea typeface="Staatliches"/>
                <a:cs typeface="Staatliches"/>
                <a:sym typeface="Staatliches"/>
              </a:defRPr>
            </a:lvl4pPr>
            <a:lvl5pPr lvl="4" rtl="0" algn="ctr">
              <a:lnSpc>
                <a:spcPct val="100000"/>
              </a:lnSpc>
              <a:spcBef>
                <a:spcPts val="0"/>
              </a:spcBef>
              <a:spcAft>
                <a:spcPts val="0"/>
              </a:spcAft>
              <a:buSzPts val="2400"/>
              <a:buFont typeface="Staatliches"/>
              <a:buNone/>
              <a:defRPr b="0" sz="2400">
                <a:latin typeface="Staatliches"/>
                <a:ea typeface="Staatliches"/>
                <a:cs typeface="Staatliches"/>
                <a:sym typeface="Staatliches"/>
              </a:defRPr>
            </a:lvl5pPr>
            <a:lvl6pPr lvl="5" rtl="0" algn="ctr">
              <a:lnSpc>
                <a:spcPct val="100000"/>
              </a:lnSpc>
              <a:spcBef>
                <a:spcPts val="0"/>
              </a:spcBef>
              <a:spcAft>
                <a:spcPts val="0"/>
              </a:spcAft>
              <a:buSzPts val="2400"/>
              <a:buFont typeface="Staatliches"/>
              <a:buNone/>
              <a:defRPr b="0" sz="2400">
                <a:latin typeface="Staatliches"/>
                <a:ea typeface="Staatliches"/>
                <a:cs typeface="Staatliches"/>
                <a:sym typeface="Staatliches"/>
              </a:defRPr>
            </a:lvl6pPr>
            <a:lvl7pPr lvl="6" rtl="0" algn="ctr">
              <a:lnSpc>
                <a:spcPct val="100000"/>
              </a:lnSpc>
              <a:spcBef>
                <a:spcPts val="0"/>
              </a:spcBef>
              <a:spcAft>
                <a:spcPts val="0"/>
              </a:spcAft>
              <a:buSzPts val="2400"/>
              <a:buFont typeface="Staatliches"/>
              <a:buNone/>
              <a:defRPr b="0" sz="2400">
                <a:latin typeface="Staatliches"/>
                <a:ea typeface="Staatliches"/>
                <a:cs typeface="Staatliches"/>
                <a:sym typeface="Staatliches"/>
              </a:defRPr>
            </a:lvl7pPr>
            <a:lvl8pPr lvl="7" rtl="0" algn="ctr">
              <a:lnSpc>
                <a:spcPct val="100000"/>
              </a:lnSpc>
              <a:spcBef>
                <a:spcPts val="0"/>
              </a:spcBef>
              <a:spcAft>
                <a:spcPts val="0"/>
              </a:spcAft>
              <a:buSzPts val="2400"/>
              <a:buFont typeface="Staatliches"/>
              <a:buNone/>
              <a:defRPr b="0" sz="2400">
                <a:latin typeface="Staatliches"/>
                <a:ea typeface="Staatliches"/>
                <a:cs typeface="Staatliches"/>
                <a:sym typeface="Staatliches"/>
              </a:defRPr>
            </a:lvl8pPr>
            <a:lvl9pPr lvl="8" rtl="0" algn="ctr">
              <a:lnSpc>
                <a:spcPct val="100000"/>
              </a:lnSpc>
              <a:spcBef>
                <a:spcPts val="0"/>
              </a:spcBef>
              <a:spcAft>
                <a:spcPts val="0"/>
              </a:spcAft>
              <a:buSzPts val="2400"/>
              <a:buFont typeface="Staatliches"/>
              <a:buNone/>
              <a:defRPr b="0" sz="2400">
                <a:latin typeface="Staatliches"/>
                <a:ea typeface="Staatliches"/>
                <a:cs typeface="Staatliches"/>
                <a:sym typeface="Staatliches"/>
              </a:defRPr>
            </a:lvl9pPr>
          </a:lstStyle>
          <a:p/>
        </p:txBody>
      </p:sp>
      <p:sp>
        <p:nvSpPr>
          <p:cNvPr id="222" name="Google Shape;222;g8555621870_1_498"/>
          <p:cNvSpPr txBox="1"/>
          <p:nvPr>
            <p:ph idx="3" type="subTitle"/>
          </p:nvPr>
        </p:nvSpPr>
        <p:spPr>
          <a:xfrm>
            <a:off x="3625361" y="2927713"/>
            <a:ext cx="1827900" cy="1671000"/>
          </a:xfrm>
          <a:prstGeom prst="rect">
            <a:avLst/>
          </a:prstGeom>
          <a:noFill/>
          <a:ln>
            <a:noFill/>
          </a:ln>
        </p:spPr>
        <p:txBody>
          <a:bodyPr anchorCtr="0" anchor="t" bIns="91425" lIns="91425" spcFirstLastPara="1" rIns="91425" wrap="square" tIns="91425">
            <a:noAutofit/>
          </a:bodyPr>
          <a:lstStyle>
            <a:lvl1pPr lvl="0" marR="7200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223" name="Google Shape;223;g8555621870_1_498"/>
          <p:cNvSpPr txBox="1"/>
          <p:nvPr>
            <p:ph idx="4" type="ctrTitle"/>
          </p:nvPr>
        </p:nvSpPr>
        <p:spPr>
          <a:xfrm>
            <a:off x="6569025" y="1582025"/>
            <a:ext cx="1429500" cy="7929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Staatliches"/>
              <a:buNone/>
              <a:defRPr b="0" sz="3600">
                <a:latin typeface="Staatliches"/>
                <a:ea typeface="Staatliches"/>
                <a:cs typeface="Staatliches"/>
                <a:sym typeface="Staatliches"/>
              </a:defRPr>
            </a:lvl1pPr>
            <a:lvl2pPr lvl="1" rtl="0" algn="ctr">
              <a:lnSpc>
                <a:spcPct val="100000"/>
              </a:lnSpc>
              <a:spcBef>
                <a:spcPts val="0"/>
              </a:spcBef>
              <a:spcAft>
                <a:spcPts val="0"/>
              </a:spcAft>
              <a:buSzPts val="2400"/>
              <a:buFont typeface="Staatliches"/>
              <a:buNone/>
              <a:defRPr b="0" sz="2400">
                <a:latin typeface="Staatliches"/>
                <a:ea typeface="Staatliches"/>
                <a:cs typeface="Staatliches"/>
                <a:sym typeface="Staatliches"/>
              </a:defRPr>
            </a:lvl2pPr>
            <a:lvl3pPr lvl="2" rtl="0" algn="ctr">
              <a:lnSpc>
                <a:spcPct val="100000"/>
              </a:lnSpc>
              <a:spcBef>
                <a:spcPts val="0"/>
              </a:spcBef>
              <a:spcAft>
                <a:spcPts val="0"/>
              </a:spcAft>
              <a:buSzPts val="2400"/>
              <a:buFont typeface="Staatliches"/>
              <a:buNone/>
              <a:defRPr b="0" sz="2400">
                <a:latin typeface="Staatliches"/>
                <a:ea typeface="Staatliches"/>
                <a:cs typeface="Staatliches"/>
                <a:sym typeface="Staatliches"/>
              </a:defRPr>
            </a:lvl3pPr>
            <a:lvl4pPr lvl="3" rtl="0" algn="ctr">
              <a:lnSpc>
                <a:spcPct val="100000"/>
              </a:lnSpc>
              <a:spcBef>
                <a:spcPts val="0"/>
              </a:spcBef>
              <a:spcAft>
                <a:spcPts val="0"/>
              </a:spcAft>
              <a:buSzPts val="2400"/>
              <a:buFont typeface="Staatliches"/>
              <a:buNone/>
              <a:defRPr b="0" sz="2400">
                <a:latin typeface="Staatliches"/>
                <a:ea typeface="Staatliches"/>
                <a:cs typeface="Staatliches"/>
                <a:sym typeface="Staatliches"/>
              </a:defRPr>
            </a:lvl4pPr>
            <a:lvl5pPr lvl="4" rtl="0" algn="ctr">
              <a:lnSpc>
                <a:spcPct val="100000"/>
              </a:lnSpc>
              <a:spcBef>
                <a:spcPts val="0"/>
              </a:spcBef>
              <a:spcAft>
                <a:spcPts val="0"/>
              </a:spcAft>
              <a:buSzPts val="2400"/>
              <a:buFont typeface="Staatliches"/>
              <a:buNone/>
              <a:defRPr b="0" sz="2400">
                <a:latin typeface="Staatliches"/>
                <a:ea typeface="Staatliches"/>
                <a:cs typeface="Staatliches"/>
                <a:sym typeface="Staatliches"/>
              </a:defRPr>
            </a:lvl5pPr>
            <a:lvl6pPr lvl="5" rtl="0" algn="ctr">
              <a:lnSpc>
                <a:spcPct val="100000"/>
              </a:lnSpc>
              <a:spcBef>
                <a:spcPts val="0"/>
              </a:spcBef>
              <a:spcAft>
                <a:spcPts val="0"/>
              </a:spcAft>
              <a:buSzPts val="2400"/>
              <a:buFont typeface="Staatliches"/>
              <a:buNone/>
              <a:defRPr b="0" sz="2400">
                <a:latin typeface="Staatliches"/>
                <a:ea typeface="Staatliches"/>
                <a:cs typeface="Staatliches"/>
                <a:sym typeface="Staatliches"/>
              </a:defRPr>
            </a:lvl6pPr>
            <a:lvl7pPr lvl="6" rtl="0" algn="ctr">
              <a:lnSpc>
                <a:spcPct val="100000"/>
              </a:lnSpc>
              <a:spcBef>
                <a:spcPts val="0"/>
              </a:spcBef>
              <a:spcAft>
                <a:spcPts val="0"/>
              </a:spcAft>
              <a:buSzPts val="2400"/>
              <a:buFont typeface="Staatliches"/>
              <a:buNone/>
              <a:defRPr b="0" sz="2400">
                <a:latin typeface="Staatliches"/>
                <a:ea typeface="Staatliches"/>
                <a:cs typeface="Staatliches"/>
                <a:sym typeface="Staatliches"/>
              </a:defRPr>
            </a:lvl7pPr>
            <a:lvl8pPr lvl="7" rtl="0" algn="ctr">
              <a:lnSpc>
                <a:spcPct val="100000"/>
              </a:lnSpc>
              <a:spcBef>
                <a:spcPts val="0"/>
              </a:spcBef>
              <a:spcAft>
                <a:spcPts val="0"/>
              </a:spcAft>
              <a:buSzPts val="2400"/>
              <a:buFont typeface="Staatliches"/>
              <a:buNone/>
              <a:defRPr b="0" sz="2400">
                <a:latin typeface="Staatliches"/>
                <a:ea typeface="Staatliches"/>
                <a:cs typeface="Staatliches"/>
                <a:sym typeface="Staatliches"/>
              </a:defRPr>
            </a:lvl8pPr>
            <a:lvl9pPr lvl="8" rtl="0" algn="ctr">
              <a:lnSpc>
                <a:spcPct val="100000"/>
              </a:lnSpc>
              <a:spcBef>
                <a:spcPts val="0"/>
              </a:spcBef>
              <a:spcAft>
                <a:spcPts val="0"/>
              </a:spcAft>
              <a:buSzPts val="2400"/>
              <a:buFont typeface="Staatliches"/>
              <a:buNone/>
              <a:defRPr b="0" sz="2400">
                <a:latin typeface="Staatliches"/>
                <a:ea typeface="Staatliches"/>
                <a:cs typeface="Staatliches"/>
                <a:sym typeface="Staatliches"/>
              </a:defRPr>
            </a:lvl9pPr>
          </a:lstStyle>
          <a:p/>
        </p:txBody>
      </p:sp>
      <p:sp>
        <p:nvSpPr>
          <p:cNvPr id="224" name="Google Shape;224;g8555621870_1_498"/>
          <p:cNvSpPr txBox="1"/>
          <p:nvPr>
            <p:ph idx="5" type="subTitle"/>
          </p:nvPr>
        </p:nvSpPr>
        <p:spPr>
          <a:xfrm>
            <a:off x="6358461" y="2927713"/>
            <a:ext cx="1827900" cy="1671000"/>
          </a:xfrm>
          <a:prstGeom prst="rect">
            <a:avLst/>
          </a:prstGeom>
          <a:noFill/>
          <a:ln>
            <a:noFill/>
          </a:ln>
        </p:spPr>
        <p:txBody>
          <a:bodyPr anchorCtr="0" anchor="t" bIns="91425" lIns="91425" spcFirstLastPara="1" rIns="91425" wrap="square" tIns="91425">
            <a:noAutofit/>
          </a:bodyPr>
          <a:lstStyle>
            <a:lvl1pPr lvl="0" marR="7200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225" name="Google Shape;225;g8555621870_1_498"/>
          <p:cNvSpPr txBox="1"/>
          <p:nvPr>
            <p:ph idx="6" type="ctrTitle"/>
          </p:nvPr>
        </p:nvSpPr>
        <p:spPr>
          <a:xfrm>
            <a:off x="5180650" y="457300"/>
            <a:ext cx="3194700" cy="4812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lnSpc>
                <a:spcPct val="100000"/>
              </a:lnSpc>
              <a:spcBef>
                <a:spcPts val="0"/>
              </a:spcBef>
              <a:spcAft>
                <a:spcPts val="0"/>
              </a:spcAft>
              <a:buClr>
                <a:srgbClr val="338987"/>
              </a:buClr>
              <a:buSzPts val="1800"/>
              <a:buNone/>
              <a:defRPr b="0" sz="1800">
                <a:solidFill>
                  <a:srgbClr val="338987"/>
                </a:solidFill>
              </a:defRPr>
            </a:lvl2pPr>
            <a:lvl3pPr lvl="2" rtl="0" algn="ctr">
              <a:lnSpc>
                <a:spcPct val="100000"/>
              </a:lnSpc>
              <a:spcBef>
                <a:spcPts val="0"/>
              </a:spcBef>
              <a:spcAft>
                <a:spcPts val="0"/>
              </a:spcAft>
              <a:buClr>
                <a:srgbClr val="338987"/>
              </a:buClr>
              <a:buSzPts val="1800"/>
              <a:buNone/>
              <a:defRPr b="0" sz="1800">
                <a:solidFill>
                  <a:srgbClr val="338987"/>
                </a:solidFill>
              </a:defRPr>
            </a:lvl3pPr>
            <a:lvl4pPr lvl="3" rtl="0" algn="ctr">
              <a:lnSpc>
                <a:spcPct val="100000"/>
              </a:lnSpc>
              <a:spcBef>
                <a:spcPts val="0"/>
              </a:spcBef>
              <a:spcAft>
                <a:spcPts val="0"/>
              </a:spcAft>
              <a:buClr>
                <a:srgbClr val="338987"/>
              </a:buClr>
              <a:buSzPts val="1800"/>
              <a:buNone/>
              <a:defRPr b="0" sz="1800">
                <a:solidFill>
                  <a:srgbClr val="338987"/>
                </a:solidFill>
              </a:defRPr>
            </a:lvl4pPr>
            <a:lvl5pPr lvl="4" rtl="0" algn="ctr">
              <a:lnSpc>
                <a:spcPct val="100000"/>
              </a:lnSpc>
              <a:spcBef>
                <a:spcPts val="0"/>
              </a:spcBef>
              <a:spcAft>
                <a:spcPts val="0"/>
              </a:spcAft>
              <a:buClr>
                <a:srgbClr val="338987"/>
              </a:buClr>
              <a:buSzPts val="1800"/>
              <a:buNone/>
              <a:defRPr b="0" sz="1800">
                <a:solidFill>
                  <a:srgbClr val="338987"/>
                </a:solidFill>
              </a:defRPr>
            </a:lvl5pPr>
            <a:lvl6pPr lvl="5" rtl="0" algn="ctr">
              <a:lnSpc>
                <a:spcPct val="100000"/>
              </a:lnSpc>
              <a:spcBef>
                <a:spcPts val="0"/>
              </a:spcBef>
              <a:spcAft>
                <a:spcPts val="0"/>
              </a:spcAft>
              <a:buClr>
                <a:srgbClr val="338987"/>
              </a:buClr>
              <a:buSzPts val="1800"/>
              <a:buNone/>
              <a:defRPr b="0" sz="1800">
                <a:solidFill>
                  <a:srgbClr val="338987"/>
                </a:solidFill>
              </a:defRPr>
            </a:lvl6pPr>
            <a:lvl7pPr lvl="6" rtl="0" algn="ctr">
              <a:lnSpc>
                <a:spcPct val="100000"/>
              </a:lnSpc>
              <a:spcBef>
                <a:spcPts val="0"/>
              </a:spcBef>
              <a:spcAft>
                <a:spcPts val="0"/>
              </a:spcAft>
              <a:buClr>
                <a:srgbClr val="338987"/>
              </a:buClr>
              <a:buSzPts val="1800"/>
              <a:buNone/>
              <a:defRPr b="0" sz="1800">
                <a:solidFill>
                  <a:srgbClr val="338987"/>
                </a:solidFill>
              </a:defRPr>
            </a:lvl7pPr>
            <a:lvl8pPr lvl="7" rtl="0" algn="ctr">
              <a:lnSpc>
                <a:spcPct val="100000"/>
              </a:lnSpc>
              <a:spcBef>
                <a:spcPts val="0"/>
              </a:spcBef>
              <a:spcAft>
                <a:spcPts val="0"/>
              </a:spcAft>
              <a:buClr>
                <a:srgbClr val="338987"/>
              </a:buClr>
              <a:buSzPts val="1800"/>
              <a:buNone/>
              <a:defRPr b="0" sz="1800">
                <a:solidFill>
                  <a:srgbClr val="338987"/>
                </a:solidFill>
              </a:defRPr>
            </a:lvl8pPr>
            <a:lvl9pPr lvl="8" rtl="0" algn="ctr">
              <a:lnSpc>
                <a:spcPct val="100000"/>
              </a:lnSpc>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S + TEXT">
  <p:cSld name="CUSTOM_17_1">
    <p:spTree>
      <p:nvGrpSpPr>
        <p:cNvPr id="226" name="Shape 226"/>
        <p:cNvGrpSpPr/>
        <p:nvPr/>
      </p:nvGrpSpPr>
      <p:grpSpPr>
        <a:xfrm>
          <a:off x="0" y="0"/>
          <a:ext cx="0" cy="0"/>
          <a:chOff x="0" y="0"/>
          <a:chExt cx="0" cy="0"/>
        </a:xfrm>
      </p:grpSpPr>
      <p:sp>
        <p:nvSpPr>
          <p:cNvPr id="227" name="Google Shape;227;g8555621870_1_508"/>
          <p:cNvSpPr txBox="1"/>
          <p:nvPr>
            <p:ph idx="1" type="subTitle"/>
          </p:nvPr>
        </p:nvSpPr>
        <p:spPr>
          <a:xfrm>
            <a:off x="1773600" y="1638000"/>
            <a:ext cx="5596800" cy="3963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SzPts val="1200"/>
              <a:buNone/>
              <a:defRPr/>
            </a:lvl1pPr>
            <a:lvl2pPr lvl="1" rtl="0" algn="ctr">
              <a:lnSpc>
                <a:spcPct val="115000"/>
              </a:lnSpc>
              <a:spcBef>
                <a:spcPts val="1600"/>
              </a:spcBef>
              <a:spcAft>
                <a:spcPts val="0"/>
              </a:spcAft>
              <a:buSzPts val="1200"/>
              <a:buNone/>
              <a:defRPr/>
            </a:lvl2pPr>
            <a:lvl3pPr lvl="2" rtl="0" algn="ctr">
              <a:lnSpc>
                <a:spcPct val="115000"/>
              </a:lnSpc>
              <a:spcBef>
                <a:spcPts val="1600"/>
              </a:spcBef>
              <a:spcAft>
                <a:spcPts val="0"/>
              </a:spcAft>
              <a:buSzPts val="1200"/>
              <a:buNone/>
              <a:defRPr/>
            </a:lvl3pPr>
            <a:lvl4pPr lvl="3" rtl="0" algn="ctr">
              <a:lnSpc>
                <a:spcPct val="115000"/>
              </a:lnSpc>
              <a:spcBef>
                <a:spcPts val="1600"/>
              </a:spcBef>
              <a:spcAft>
                <a:spcPts val="0"/>
              </a:spcAft>
              <a:buSzPts val="1200"/>
              <a:buNone/>
              <a:defRPr/>
            </a:lvl4pPr>
            <a:lvl5pPr lvl="4" rtl="0" algn="ctr">
              <a:lnSpc>
                <a:spcPct val="115000"/>
              </a:lnSpc>
              <a:spcBef>
                <a:spcPts val="1600"/>
              </a:spcBef>
              <a:spcAft>
                <a:spcPts val="0"/>
              </a:spcAft>
              <a:buSzPts val="1200"/>
              <a:buNone/>
              <a:defRPr/>
            </a:lvl5pPr>
            <a:lvl6pPr lvl="5" rtl="0" algn="ctr">
              <a:lnSpc>
                <a:spcPct val="115000"/>
              </a:lnSpc>
              <a:spcBef>
                <a:spcPts val="1600"/>
              </a:spcBef>
              <a:spcAft>
                <a:spcPts val="0"/>
              </a:spcAft>
              <a:buSzPts val="1200"/>
              <a:buNone/>
              <a:defRPr/>
            </a:lvl6pPr>
            <a:lvl7pPr lvl="6" rtl="0" algn="ctr">
              <a:lnSpc>
                <a:spcPct val="115000"/>
              </a:lnSpc>
              <a:spcBef>
                <a:spcPts val="1600"/>
              </a:spcBef>
              <a:spcAft>
                <a:spcPts val="0"/>
              </a:spcAft>
              <a:buSzPts val="1200"/>
              <a:buNone/>
              <a:defRPr/>
            </a:lvl7pPr>
            <a:lvl8pPr lvl="7" rtl="0" algn="ctr">
              <a:lnSpc>
                <a:spcPct val="115000"/>
              </a:lnSpc>
              <a:spcBef>
                <a:spcPts val="1600"/>
              </a:spcBef>
              <a:spcAft>
                <a:spcPts val="0"/>
              </a:spcAft>
              <a:buSzPts val="1200"/>
              <a:buNone/>
              <a:defRPr/>
            </a:lvl8pPr>
            <a:lvl9pPr lvl="8" rtl="0" algn="ctr">
              <a:lnSpc>
                <a:spcPct val="115000"/>
              </a:lnSpc>
              <a:spcBef>
                <a:spcPts val="1600"/>
              </a:spcBef>
              <a:spcAft>
                <a:spcPts val="1600"/>
              </a:spcAft>
              <a:buSzPts val="1200"/>
              <a:buNone/>
              <a:defRPr/>
            </a:lvl9pPr>
          </a:lstStyle>
          <a:p/>
        </p:txBody>
      </p:sp>
      <p:sp>
        <p:nvSpPr>
          <p:cNvPr id="228" name="Google Shape;228;g8555621870_1_508"/>
          <p:cNvSpPr txBox="1"/>
          <p:nvPr>
            <p:ph idx="2" type="subTitle"/>
          </p:nvPr>
        </p:nvSpPr>
        <p:spPr>
          <a:xfrm>
            <a:off x="1773600" y="2833794"/>
            <a:ext cx="5596800" cy="3963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SzPts val="1200"/>
              <a:buNone/>
              <a:defRPr/>
            </a:lvl1pPr>
            <a:lvl2pPr lvl="1" rtl="0" algn="ctr">
              <a:lnSpc>
                <a:spcPct val="115000"/>
              </a:lnSpc>
              <a:spcBef>
                <a:spcPts val="1600"/>
              </a:spcBef>
              <a:spcAft>
                <a:spcPts val="0"/>
              </a:spcAft>
              <a:buSzPts val="1200"/>
              <a:buNone/>
              <a:defRPr/>
            </a:lvl2pPr>
            <a:lvl3pPr lvl="2" rtl="0" algn="ctr">
              <a:lnSpc>
                <a:spcPct val="115000"/>
              </a:lnSpc>
              <a:spcBef>
                <a:spcPts val="1600"/>
              </a:spcBef>
              <a:spcAft>
                <a:spcPts val="0"/>
              </a:spcAft>
              <a:buSzPts val="1200"/>
              <a:buNone/>
              <a:defRPr/>
            </a:lvl3pPr>
            <a:lvl4pPr lvl="3" rtl="0" algn="ctr">
              <a:lnSpc>
                <a:spcPct val="115000"/>
              </a:lnSpc>
              <a:spcBef>
                <a:spcPts val="1600"/>
              </a:spcBef>
              <a:spcAft>
                <a:spcPts val="0"/>
              </a:spcAft>
              <a:buSzPts val="1200"/>
              <a:buNone/>
              <a:defRPr/>
            </a:lvl4pPr>
            <a:lvl5pPr lvl="4" rtl="0" algn="ctr">
              <a:lnSpc>
                <a:spcPct val="115000"/>
              </a:lnSpc>
              <a:spcBef>
                <a:spcPts val="1600"/>
              </a:spcBef>
              <a:spcAft>
                <a:spcPts val="0"/>
              </a:spcAft>
              <a:buSzPts val="1200"/>
              <a:buNone/>
              <a:defRPr/>
            </a:lvl5pPr>
            <a:lvl6pPr lvl="5" rtl="0" algn="ctr">
              <a:lnSpc>
                <a:spcPct val="115000"/>
              </a:lnSpc>
              <a:spcBef>
                <a:spcPts val="1600"/>
              </a:spcBef>
              <a:spcAft>
                <a:spcPts val="0"/>
              </a:spcAft>
              <a:buSzPts val="1200"/>
              <a:buNone/>
              <a:defRPr/>
            </a:lvl6pPr>
            <a:lvl7pPr lvl="6" rtl="0" algn="ctr">
              <a:lnSpc>
                <a:spcPct val="115000"/>
              </a:lnSpc>
              <a:spcBef>
                <a:spcPts val="1600"/>
              </a:spcBef>
              <a:spcAft>
                <a:spcPts val="0"/>
              </a:spcAft>
              <a:buSzPts val="1200"/>
              <a:buNone/>
              <a:defRPr/>
            </a:lvl7pPr>
            <a:lvl8pPr lvl="7" rtl="0" algn="ctr">
              <a:lnSpc>
                <a:spcPct val="115000"/>
              </a:lnSpc>
              <a:spcBef>
                <a:spcPts val="1600"/>
              </a:spcBef>
              <a:spcAft>
                <a:spcPts val="0"/>
              </a:spcAft>
              <a:buSzPts val="1200"/>
              <a:buNone/>
              <a:defRPr/>
            </a:lvl8pPr>
            <a:lvl9pPr lvl="8" rtl="0" algn="ctr">
              <a:lnSpc>
                <a:spcPct val="115000"/>
              </a:lnSpc>
              <a:spcBef>
                <a:spcPts val="1600"/>
              </a:spcBef>
              <a:spcAft>
                <a:spcPts val="1600"/>
              </a:spcAft>
              <a:buSzPts val="1200"/>
              <a:buNone/>
              <a:defRPr/>
            </a:lvl9pPr>
          </a:lstStyle>
          <a:p/>
        </p:txBody>
      </p:sp>
      <p:sp>
        <p:nvSpPr>
          <p:cNvPr id="229" name="Google Shape;229;g8555621870_1_508"/>
          <p:cNvSpPr txBox="1"/>
          <p:nvPr>
            <p:ph idx="3" type="subTitle"/>
          </p:nvPr>
        </p:nvSpPr>
        <p:spPr>
          <a:xfrm>
            <a:off x="1773600" y="4045475"/>
            <a:ext cx="5596800" cy="3963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SzPts val="1200"/>
              <a:buNone/>
              <a:defRPr/>
            </a:lvl1pPr>
            <a:lvl2pPr lvl="1" rtl="0" algn="ctr">
              <a:lnSpc>
                <a:spcPct val="115000"/>
              </a:lnSpc>
              <a:spcBef>
                <a:spcPts val="1600"/>
              </a:spcBef>
              <a:spcAft>
                <a:spcPts val="0"/>
              </a:spcAft>
              <a:buSzPts val="1200"/>
              <a:buNone/>
              <a:defRPr/>
            </a:lvl2pPr>
            <a:lvl3pPr lvl="2" rtl="0" algn="ctr">
              <a:lnSpc>
                <a:spcPct val="115000"/>
              </a:lnSpc>
              <a:spcBef>
                <a:spcPts val="1600"/>
              </a:spcBef>
              <a:spcAft>
                <a:spcPts val="0"/>
              </a:spcAft>
              <a:buSzPts val="1200"/>
              <a:buNone/>
              <a:defRPr/>
            </a:lvl3pPr>
            <a:lvl4pPr lvl="3" rtl="0" algn="ctr">
              <a:lnSpc>
                <a:spcPct val="115000"/>
              </a:lnSpc>
              <a:spcBef>
                <a:spcPts val="1600"/>
              </a:spcBef>
              <a:spcAft>
                <a:spcPts val="0"/>
              </a:spcAft>
              <a:buSzPts val="1200"/>
              <a:buNone/>
              <a:defRPr/>
            </a:lvl4pPr>
            <a:lvl5pPr lvl="4" rtl="0" algn="ctr">
              <a:lnSpc>
                <a:spcPct val="115000"/>
              </a:lnSpc>
              <a:spcBef>
                <a:spcPts val="1600"/>
              </a:spcBef>
              <a:spcAft>
                <a:spcPts val="0"/>
              </a:spcAft>
              <a:buSzPts val="1200"/>
              <a:buNone/>
              <a:defRPr/>
            </a:lvl5pPr>
            <a:lvl6pPr lvl="5" rtl="0" algn="ctr">
              <a:lnSpc>
                <a:spcPct val="115000"/>
              </a:lnSpc>
              <a:spcBef>
                <a:spcPts val="1600"/>
              </a:spcBef>
              <a:spcAft>
                <a:spcPts val="0"/>
              </a:spcAft>
              <a:buSzPts val="1200"/>
              <a:buNone/>
              <a:defRPr/>
            </a:lvl6pPr>
            <a:lvl7pPr lvl="6" rtl="0" algn="ctr">
              <a:lnSpc>
                <a:spcPct val="115000"/>
              </a:lnSpc>
              <a:spcBef>
                <a:spcPts val="1600"/>
              </a:spcBef>
              <a:spcAft>
                <a:spcPts val="0"/>
              </a:spcAft>
              <a:buSzPts val="1200"/>
              <a:buNone/>
              <a:defRPr/>
            </a:lvl7pPr>
            <a:lvl8pPr lvl="7" rtl="0" algn="ctr">
              <a:lnSpc>
                <a:spcPct val="115000"/>
              </a:lnSpc>
              <a:spcBef>
                <a:spcPts val="1600"/>
              </a:spcBef>
              <a:spcAft>
                <a:spcPts val="0"/>
              </a:spcAft>
              <a:buSzPts val="1200"/>
              <a:buNone/>
              <a:defRPr/>
            </a:lvl8pPr>
            <a:lvl9pPr lvl="8" rtl="0" algn="ctr">
              <a:lnSpc>
                <a:spcPct val="115000"/>
              </a:lnSpc>
              <a:spcBef>
                <a:spcPts val="1600"/>
              </a:spcBef>
              <a:spcAft>
                <a:spcPts val="1600"/>
              </a:spcAft>
              <a:buSzPts val="1200"/>
              <a:buNone/>
              <a:defRPr/>
            </a:lvl9pPr>
          </a:lstStyle>
          <a:p/>
        </p:txBody>
      </p:sp>
      <p:sp>
        <p:nvSpPr>
          <p:cNvPr id="230" name="Google Shape;230;g8555621870_1_508"/>
          <p:cNvSpPr txBox="1"/>
          <p:nvPr>
            <p:ph type="title"/>
          </p:nvPr>
        </p:nvSpPr>
        <p:spPr>
          <a:xfrm>
            <a:off x="2808900" y="940200"/>
            <a:ext cx="3526200" cy="697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231" name="Google Shape;231;g8555621870_1_508"/>
          <p:cNvSpPr txBox="1"/>
          <p:nvPr>
            <p:ph idx="4" type="title"/>
          </p:nvPr>
        </p:nvSpPr>
        <p:spPr>
          <a:xfrm>
            <a:off x="2808900" y="2151874"/>
            <a:ext cx="3526200" cy="697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232" name="Google Shape;232;g8555621870_1_508"/>
          <p:cNvSpPr txBox="1"/>
          <p:nvPr>
            <p:ph idx="5" type="title"/>
          </p:nvPr>
        </p:nvSpPr>
        <p:spPr>
          <a:xfrm>
            <a:off x="2808900" y="3347675"/>
            <a:ext cx="3526200" cy="697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EXT 2">
  <p:cSld name="CUSTOM_6_1_1_1_2">
    <p:spTree>
      <p:nvGrpSpPr>
        <p:cNvPr id="233" name="Shape 233"/>
        <p:cNvGrpSpPr/>
        <p:nvPr/>
      </p:nvGrpSpPr>
      <p:grpSpPr>
        <a:xfrm>
          <a:off x="0" y="0"/>
          <a:ext cx="0" cy="0"/>
          <a:chOff x="0" y="0"/>
          <a:chExt cx="0" cy="0"/>
        </a:xfrm>
      </p:grpSpPr>
      <p:sp>
        <p:nvSpPr>
          <p:cNvPr id="234" name="Google Shape;234;g8555621870_1_515"/>
          <p:cNvSpPr txBox="1"/>
          <p:nvPr>
            <p:ph type="ctrTitle"/>
          </p:nvPr>
        </p:nvSpPr>
        <p:spPr>
          <a:xfrm>
            <a:off x="2302800" y="1658275"/>
            <a:ext cx="4538400" cy="1827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4800"/>
              <a:buNone/>
              <a:defRPr b="0" sz="4800">
                <a:solidFill>
                  <a:schemeClr val="dk1"/>
                </a:solidFill>
                <a:latin typeface="Staatliches"/>
                <a:ea typeface="Staatliches"/>
                <a:cs typeface="Staatliches"/>
                <a:sym typeface="Staatliches"/>
              </a:defRPr>
            </a:lvl1pPr>
            <a:lvl2pPr lvl="1" rtl="0" algn="ctr">
              <a:lnSpc>
                <a:spcPct val="100000"/>
              </a:lnSpc>
              <a:spcBef>
                <a:spcPts val="0"/>
              </a:spcBef>
              <a:spcAft>
                <a:spcPts val="0"/>
              </a:spcAft>
              <a:buClr>
                <a:srgbClr val="338987"/>
              </a:buClr>
              <a:buSzPts val="4800"/>
              <a:buNone/>
              <a:defRPr b="0" sz="4800">
                <a:solidFill>
                  <a:srgbClr val="338987"/>
                </a:solidFill>
              </a:defRPr>
            </a:lvl2pPr>
            <a:lvl3pPr lvl="2" rtl="0" algn="ctr">
              <a:lnSpc>
                <a:spcPct val="100000"/>
              </a:lnSpc>
              <a:spcBef>
                <a:spcPts val="0"/>
              </a:spcBef>
              <a:spcAft>
                <a:spcPts val="0"/>
              </a:spcAft>
              <a:buClr>
                <a:srgbClr val="338987"/>
              </a:buClr>
              <a:buSzPts val="4800"/>
              <a:buNone/>
              <a:defRPr b="0" sz="4800">
                <a:solidFill>
                  <a:srgbClr val="338987"/>
                </a:solidFill>
              </a:defRPr>
            </a:lvl3pPr>
            <a:lvl4pPr lvl="3" rtl="0" algn="ctr">
              <a:lnSpc>
                <a:spcPct val="100000"/>
              </a:lnSpc>
              <a:spcBef>
                <a:spcPts val="0"/>
              </a:spcBef>
              <a:spcAft>
                <a:spcPts val="0"/>
              </a:spcAft>
              <a:buClr>
                <a:srgbClr val="338987"/>
              </a:buClr>
              <a:buSzPts val="4800"/>
              <a:buNone/>
              <a:defRPr b="0" sz="4800">
                <a:solidFill>
                  <a:srgbClr val="338987"/>
                </a:solidFill>
              </a:defRPr>
            </a:lvl4pPr>
            <a:lvl5pPr lvl="4" rtl="0" algn="ctr">
              <a:lnSpc>
                <a:spcPct val="100000"/>
              </a:lnSpc>
              <a:spcBef>
                <a:spcPts val="0"/>
              </a:spcBef>
              <a:spcAft>
                <a:spcPts val="0"/>
              </a:spcAft>
              <a:buClr>
                <a:srgbClr val="338987"/>
              </a:buClr>
              <a:buSzPts val="4800"/>
              <a:buNone/>
              <a:defRPr b="0" sz="4800">
                <a:solidFill>
                  <a:srgbClr val="338987"/>
                </a:solidFill>
              </a:defRPr>
            </a:lvl5pPr>
            <a:lvl6pPr lvl="5" rtl="0" algn="ctr">
              <a:lnSpc>
                <a:spcPct val="100000"/>
              </a:lnSpc>
              <a:spcBef>
                <a:spcPts val="0"/>
              </a:spcBef>
              <a:spcAft>
                <a:spcPts val="0"/>
              </a:spcAft>
              <a:buClr>
                <a:srgbClr val="338987"/>
              </a:buClr>
              <a:buSzPts val="4800"/>
              <a:buNone/>
              <a:defRPr b="0" sz="4800">
                <a:solidFill>
                  <a:srgbClr val="338987"/>
                </a:solidFill>
              </a:defRPr>
            </a:lvl6pPr>
            <a:lvl7pPr lvl="6" rtl="0" algn="ctr">
              <a:lnSpc>
                <a:spcPct val="100000"/>
              </a:lnSpc>
              <a:spcBef>
                <a:spcPts val="0"/>
              </a:spcBef>
              <a:spcAft>
                <a:spcPts val="0"/>
              </a:spcAft>
              <a:buClr>
                <a:srgbClr val="338987"/>
              </a:buClr>
              <a:buSzPts val="4800"/>
              <a:buNone/>
              <a:defRPr b="0" sz="4800">
                <a:solidFill>
                  <a:srgbClr val="338987"/>
                </a:solidFill>
              </a:defRPr>
            </a:lvl7pPr>
            <a:lvl8pPr lvl="7" rtl="0" algn="ctr">
              <a:lnSpc>
                <a:spcPct val="100000"/>
              </a:lnSpc>
              <a:spcBef>
                <a:spcPts val="0"/>
              </a:spcBef>
              <a:spcAft>
                <a:spcPts val="0"/>
              </a:spcAft>
              <a:buClr>
                <a:srgbClr val="338987"/>
              </a:buClr>
              <a:buSzPts val="4800"/>
              <a:buNone/>
              <a:defRPr b="0" sz="4800">
                <a:solidFill>
                  <a:srgbClr val="338987"/>
                </a:solidFill>
              </a:defRPr>
            </a:lvl8pPr>
            <a:lvl9pPr lvl="8" rtl="0" algn="ctr">
              <a:lnSpc>
                <a:spcPct val="100000"/>
              </a:lnSpc>
              <a:spcBef>
                <a:spcPts val="0"/>
              </a:spcBef>
              <a:spcAft>
                <a:spcPts val="0"/>
              </a:spcAft>
              <a:buClr>
                <a:srgbClr val="338987"/>
              </a:buClr>
              <a:buSzPts val="4800"/>
              <a:buNone/>
              <a:defRPr b="0" sz="4800">
                <a:solidFill>
                  <a:srgbClr val="338987"/>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2">
  <p:cSld name="CUSTOM_6_1_1_2_1_1_1_1">
    <p:spTree>
      <p:nvGrpSpPr>
        <p:cNvPr id="235" name="Shape 235"/>
        <p:cNvGrpSpPr/>
        <p:nvPr/>
      </p:nvGrpSpPr>
      <p:grpSpPr>
        <a:xfrm>
          <a:off x="0" y="0"/>
          <a:ext cx="0" cy="0"/>
          <a:chOff x="0" y="0"/>
          <a:chExt cx="0" cy="0"/>
        </a:xfrm>
      </p:grpSpPr>
      <p:sp>
        <p:nvSpPr>
          <p:cNvPr id="236" name="Google Shape;236;g8555621870_1_517"/>
          <p:cNvSpPr txBox="1"/>
          <p:nvPr>
            <p:ph type="title"/>
          </p:nvPr>
        </p:nvSpPr>
        <p:spPr>
          <a:xfrm>
            <a:off x="3737772" y="3001048"/>
            <a:ext cx="1841400" cy="4017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400"/>
              <a:buNone/>
              <a:defRPr i="0" sz="1200"/>
            </a:lvl1pPr>
            <a:lvl2pPr lvl="1" rtl="0" algn="l">
              <a:lnSpc>
                <a:spcPct val="100000"/>
              </a:lnSpc>
              <a:spcBef>
                <a:spcPts val="0"/>
              </a:spcBef>
              <a:spcAft>
                <a:spcPts val="0"/>
              </a:spcAft>
              <a:buSzPts val="1400"/>
              <a:buNone/>
              <a:defRPr sz="1400"/>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sp>
        <p:nvSpPr>
          <p:cNvPr id="237" name="Google Shape;237;g8555621870_1_517"/>
          <p:cNvSpPr txBox="1"/>
          <p:nvPr>
            <p:ph idx="1" type="subTitle"/>
          </p:nvPr>
        </p:nvSpPr>
        <p:spPr>
          <a:xfrm>
            <a:off x="3553122" y="3449475"/>
            <a:ext cx="2210700" cy="983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000"/>
            </a:lvl1pPr>
            <a:lvl2pPr lvl="1" rtl="0" algn="ctr">
              <a:lnSpc>
                <a:spcPct val="100000"/>
              </a:lnSpc>
              <a:spcBef>
                <a:spcPts val="1600"/>
              </a:spcBef>
              <a:spcAft>
                <a:spcPts val="0"/>
              </a:spcAft>
              <a:buSzPts val="1200"/>
              <a:buNone/>
              <a:defRPr sz="1000"/>
            </a:lvl2pPr>
            <a:lvl3pPr lvl="2" rtl="0" algn="ctr">
              <a:lnSpc>
                <a:spcPct val="100000"/>
              </a:lnSpc>
              <a:spcBef>
                <a:spcPts val="1600"/>
              </a:spcBef>
              <a:spcAft>
                <a:spcPts val="0"/>
              </a:spcAft>
              <a:buSzPts val="1200"/>
              <a:buNone/>
              <a:defRPr sz="1000"/>
            </a:lvl3pPr>
            <a:lvl4pPr lvl="3" rtl="0" algn="ctr">
              <a:lnSpc>
                <a:spcPct val="100000"/>
              </a:lnSpc>
              <a:spcBef>
                <a:spcPts val="1600"/>
              </a:spcBef>
              <a:spcAft>
                <a:spcPts val="0"/>
              </a:spcAft>
              <a:buSzPts val="1200"/>
              <a:buNone/>
              <a:defRPr sz="1000"/>
            </a:lvl4pPr>
            <a:lvl5pPr lvl="4" rtl="0" algn="ctr">
              <a:lnSpc>
                <a:spcPct val="100000"/>
              </a:lnSpc>
              <a:spcBef>
                <a:spcPts val="1600"/>
              </a:spcBef>
              <a:spcAft>
                <a:spcPts val="0"/>
              </a:spcAft>
              <a:buSzPts val="1200"/>
              <a:buNone/>
              <a:defRPr sz="1000"/>
            </a:lvl5pPr>
            <a:lvl6pPr lvl="5" rtl="0" algn="ctr">
              <a:lnSpc>
                <a:spcPct val="100000"/>
              </a:lnSpc>
              <a:spcBef>
                <a:spcPts val="1600"/>
              </a:spcBef>
              <a:spcAft>
                <a:spcPts val="0"/>
              </a:spcAft>
              <a:buSzPts val="1200"/>
              <a:buNone/>
              <a:defRPr sz="1000"/>
            </a:lvl6pPr>
            <a:lvl7pPr lvl="6" rtl="0" algn="ctr">
              <a:lnSpc>
                <a:spcPct val="100000"/>
              </a:lnSpc>
              <a:spcBef>
                <a:spcPts val="1600"/>
              </a:spcBef>
              <a:spcAft>
                <a:spcPts val="0"/>
              </a:spcAft>
              <a:buSzPts val="1200"/>
              <a:buNone/>
              <a:defRPr sz="1000"/>
            </a:lvl7pPr>
            <a:lvl8pPr lvl="7" rtl="0" algn="ctr">
              <a:lnSpc>
                <a:spcPct val="100000"/>
              </a:lnSpc>
              <a:spcBef>
                <a:spcPts val="1600"/>
              </a:spcBef>
              <a:spcAft>
                <a:spcPts val="0"/>
              </a:spcAft>
              <a:buSzPts val="1200"/>
              <a:buNone/>
              <a:defRPr sz="1000"/>
            </a:lvl8pPr>
            <a:lvl9pPr lvl="8" rtl="0" algn="ctr">
              <a:lnSpc>
                <a:spcPct val="100000"/>
              </a:lnSpc>
              <a:spcBef>
                <a:spcPts val="1600"/>
              </a:spcBef>
              <a:spcAft>
                <a:spcPts val="1600"/>
              </a:spcAft>
              <a:buSzPts val="1200"/>
              <a:buNone/>
              <a:defRPr sz="1000"/>
            </a:lvl9pPr>
          </a:lstStyle>
          <a:p/>
        </p:txBody>
      </p:sp>
      <p:sp>
        <p:nvSpPr>
          <p:cNvPr id="238" name="Google Shape;238;g8555621870_1_517"/>
          <p:cNvSpPr txBox="1"/>
          <p:nvPr>
            <p:ph idx="2" type="title"/>
          </p:nvPr>
        </p:nvSpPr>
        <p:spPr>
          <a:xfrm>
            <a:off x="869647" y="3349598"/>
            <a:ext cx="1841400" cy="4017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400"/>
              <a:buNone/>
              <a:defRPr i="0" sz="1200"/>
            </a:lvl1pPr>
            <a:lvl2pPr lvl="1" rtl="0" algn="l">
              <a:lnSpc>
                <a:spcPct val="100000"/>
              </a:lnSpc>
              <a:spcBef>
                <a:spcPts val="0"/>
              </a:spcBef>
              <a:spcAft>
                <a:spcPts val="0"/>
              </a:spcAft>
              <a:buSzPts val="1400"/>
              <a:buNone/>
              <a:defRPr sz="1400"/>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sp>
        <p:nvSpPr>
          <p:cNvPr id="239" name="Google Shape;239;g8555621870_1_517"/>
          <p:cNvSpPr txBox="1"/>
          <p:nvPr>
            <p:ph idx="3" type="subTitle"/>
          </p:nvPr>
        </p:nvSpPr>
        <p:spPr>
          <a:xfrm>
            <a:off x="684997" y="3798025"/>
            <a:ext cx="2210700" cy="983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000"/>
            </a:lvl1pPr>
            <a:lvl2pPr lvl="1" rtl="0" algn="ctr">
              <a:lnSpc>
                <a:spcPct val="100000"/>
              </a:lnSpc>
              <a:spcBef>
                <a:spcPts val="1600"/>
              </a:spcBef>
              <a:spcAft>
                <a:spcPts val="0"/>
              </a:spcAft>
              <a:buSzPts val="1200"/>
              <a:buNone/>
              <a:defRPr sz="1000"/>
            </a:lvl2pPr>
            <a:lvl3pPr lvl="2" rtl="0" algn="ctr">
              <a:lnSpc>
                <a:spcPct val="100000"/>
              </a:lnSpc>
              <a:spcBef>
                <a:spcPts val="1600"/>
              </a:spcBef>
              <a:spcAft>
                <a:spcPts val="0"/>
              </a:spcAft>
              <a:buSzPts val="1200"/>
              <a:buNone/>
              <a:defRPr sz="1000"/>
            </a:lvl3pPr>
            <a:lvl4pPr lvl="3" rtl="0" algn="ctr">
              <a:lnSpc>
                <a:spcPct val="100000"/>
              </a:lnSpc>
              <a:spcBef>
                <a:spcPts val="1600"/>
              </a:spcBef>
              <a:spcAft>
                <a:spcPts val="0"/>
              </a:spcAft>
              <a:buSzPts val="1200"/>
              <a:buNone/>
              <a:defRPr sz="1000"/>
            </a:lvl4pPr>
            <a:lvl5pPr lvl="4" rtl="0" algn="ctr">
              <a:lnSpc>
                <a:spcPct val="100000"/>
              </a:lnSpc>
              <a:spcBef>
                <a:spcPts val="1600"/>
              </a:spcBef>
              <a:spcAft>
                <a:spcPts val="0"/>
              </a:spcAft>
              <a:buSzPts val="1200"/>
              <a:buNone/>
              <a:defRPr sz="1000"/>
            </a:lvl5pPr>
            <a:lvl6pPr lvl="5" rtl="0" algn="ctr">
              <a:lnSpc>
                <a:spcPct val="100000"/>
              </a:lnSpc>
              <a:spcBef>
                <a:spcPts val="1600"/>
              </a:spcBef>
              <a:spcAft>
                <a:spcPts val="0"/>
              </a:spcAft>
              <a:buSzPts val="1200"/>
              <a:buNone/>
              <a:defRPr sz="1000"/>
            </a:lvl6pPr>
            <a:lvl7pPr lvl="6" rtl="0" algn="ctr">
              <a:lnSpc>
                <a:spcPct val="100000"/>
              </a:lnSpc>
              <a:spcBef>
                <a:spcPts val="1600"/>
              </a:spcBef>
              <a:spcAft>
                <a:spcPts val="0"/>
              </a:spcAft>
              <a:buSzPts val="1200"/>
              <a:buNone/>
              <a:defRPr sz="1000"/>
            </a:lvl7pPr>
            <a:lvl8pPr lvl="7" rtl="0" algn="ctr">
              <a:lnSpc>
                <a:spcPct val="100000"/>
              </a:lnSpc>
              <a:spcBef>
                <a:spcPts val="1600"/>
              </a:spcBef>
              <a:spcAft>
                <a:spcPts val="0"/>
              </a:spcAft>
              <a:buSzPts val="1200"/>
              <a:buNone/>
              <a:defRPr sz="1000"/>
            </a:lvl8pPr>
            <a:lvl9pPr lvl="8" rtl="0" algn="ctr">
              <a:lnSpc>
                <a:spcPct val="100000"/>
              </a:lnSpc>
              <a:spcBef>
                <a:spcPts val="1600"/>
              </a:spcBef>
              <a:spcAft>
                <a:spcPts val="1600"/>
              </a:spcAft>
              <a:buSzPts val="1200"/>
              <a:buNone/>
              <a:defRPr sz="1000"/>
            </a:lvl9pPr>
          </a:lstStyle>
          <a:p/>
        </p:txBody>
      </p:sp>
      <p:sp>
        <p:nvSpPr>
          <p:cNvPr id="240" name="Google Shape;240;g8555621870_1_517"/>
          <p:cNvSpPr txBox="1"/>
          <p:nvPr>
            <p:ph idx="4" type="title"/>
          </p:nvPr>
        </p:nvSpPr>
        <p:spPr>
          <a:xfrm>
            <a:off x="6549147" y="3349598"/>
            <a:ext cx="1841400" cy="4017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400"/>
              <a:buNone/>
              <a:defRPr i="0" sz="1200"/>
            </a:lvl1pPr>
            <a:lvl2pPr lvl="1" rtl="0" algn="l">
              <a:lnSpc>
                <a:spcPct val="100000"/>
              </a:lnSpc>
              <a:spcBef>
                <a:spcPts val="0"/>
              </a:spcBef>
              <a:spcAft>
                <a:spcPts val="0"/>
              </a:spcAft>
              <a:buSzPts val="1400"/>
              <a:buNone/>
              <a:defRPr sz="1400"/>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sp>
        <p:nvSpPr>
          <p:cNvPr id="241" name="Google Shape;241;g8555621870_1_517"/>
          <p:cNvSpPr txBox="1"/>
          <p:nvPr>
            <p:ph idx="5" type="subTitle"/>
          </p:nvPr>
        </p:nvSpPr>
        <p:spPr>
          <a:xfrm>
            <a:off x="6364497" y="3798025"/>
            <a:ext cx="2210700" cy="983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000"/>
            </a:lvl1pPr>
            <a:lvl2pPr lvl="1" rtl="0" algn="ctr">
              <a:lnSpc>
                <a:spcPct val="100000"/>
              </a:lnSpc>
              <a:spcBef>
                <a:spcPts val="1600"/>
              </a:spcBef>
              <a:spcAft>
                <a:spcPts val="0"/>
              </a:spcAft>
              <a:buSzPts val="1200"/>
              <a:buNone/>
              <a:defRPr sz="1000"/>
            </a:lvl2pPr>
            <a:lvl3pPr lvl="2" rtl="0" algn="ctr">
              <a:lnSpc>
                <a:spcPct val="100000"/>
              </a:lnSpc>
              <a:spcBef>
                <a:spcPts val="1600"/>
              </a:spcBef>
              <a:spcAft>
                <a:spcPts val="0"/>
              </a:spcAft>
              <a:buSzPts val="1200"/>
              <a:buNone/>
              <a:defRPr sz="1000"/>
            </a:lvl3pPr>
            <a:lvl4pPr lvl="3" rtl="0" algn="ctr">
              <a:lnSpc>
                <a:spcPct val="100000"/>
              </a:lnSpc>
              <a:spcBef>
                <a:spcPts val="1600"/>
              </a:spcBef>
              <a:spcAft>
                <a:spcPts val="0"/>
              </a:spcAft>
              <a:buSzPts val="1200"/>
              <a:buNone/>
              <a:defRPr sz="1000"/>
            </a:lvl4pPr>
            <a:lvl5pPr lvl="4" rtl="0" algn="ctr">
              <a:lnSpc>
                <a:spcPct val="100000"/>
              </a:lnSpc>
              <a:spcBef>
                <a:spcPts val="1600"/>
              </a:spcBef>
              <a:spcAft>
                <a:spcPts val="0"/>
              </a:spcAft>
              <a:buSzPts val="1200"/>
              <a:buNone/>
              <a:defRPr sz="1000"/>
            </a:lvl5pPr>
            <a:lvl6pPr lvl="5" rtl="0" algn="ctr">
              <a:lnSpc>
                <a:spcPct val="100000"/>
              </a:lnSpc>
              <a:spcBef>
                <a:spcPts val="1600"/>
              </a:spcBef>
              <a:spcAft>
                <a:spcPts val="0"/>
              </a:spcAft>
              <a:buSzPts val="1200"/>
              <a:buNone/>
              <a:defRPr sz="1000"/>
            </a:lvl6pPr>
            <a:lvl7pPr lvl="6" rtl="0" algn="ctr">
              <a:lnSpc>
                <a:spcPct val="100000"/>
              </a:lnSpc>
              <a:spcBef>
                <a:spcPts val="1600"/>
              </a:spcBef>
              <a:spcAft>
                <a:spcPts val="0"/>
              </a:spcAft>
              <a:buSzPts val="1200"/>
              <a:buNone/>
              <a:defRPr sz="1000"/>
            </a:lvl7pPr>
            <a:lvl8pPr lvl="7" rtl="0" algn="ctr">
              <a:lnSpc>
                <a:spcPct val="100000"/>
              </a:lnSpc>
              <a:spcBef>
                <a:spcPts val="1600"/>
              </a:spcBef>
              <a:spcAft>
                <a:spcPts val="0"/>
              </a:spcAft>
              <a:buSzPts val="1200"/>
              <a:buNone/>
              <a:defRPr sz="1000"/>
            </a:lvl8pPr>
            <a:lvl9pPr lvl="8" rtl="0" algn="ctr">
              <a:lnSpc>
                <a:spcPct val="100000"/>
              </a:lnSpc>
              <a:spcBef>
                <a:spcPts val="1600"/>
              </a:spcBef>
              <a:spcAft>
                <a:spcPts val="1600"/>
              </a:spcAft>
              <a:buSzPts val="1200"/>
              <a:buNone/>
              <a:defRPr sz="10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p:cSld name="CUSTOM_11_1_2_1">
    <p:spTree>
      <p:nvGrpSpPr>
        <p:cNvPr id="242" name="Shape 242"/>
        <p:cNvGrpSpPr/>
        <p:nvPr/>
      </p:nvGrpSpPr>
      <p:grpSpPr>
        <a:xfrm>
          <a:off x="0" y="0"/>
          <a:ext cx="0" cy="0"/>
          <a:chOff x="0" y="0"/>
          <a:chExt cx="0" cy="0"/>
        </a:xfrm>
      </p:grpSpPr>
      <p:sp>
        <p:nvSpPr>
          <p:cNvPr id="243" name="Google Shape;243;g8555621870_1_524"/>
          <p:cNvSpPr/>
          <p:nvPr/>
        </p:nvSpPr>
        <p:spPr>
          <a:xfrm>
            <a:off x="418800" y="612272"/>
            <a:ext cx="3278700" cy="40824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g8555621870_1_524"/>
          <p:cNvSpPr/>
          <p:nvPr/>
        </p:nvSpPr>
        <p:spPr>
          <a:xfrm>
            <a:off x="516007" y="504847"/>
            <a:ext cx="3278700" cy="40824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g8555621870_1_524"/>
          <p:cNvSpPr txBox="1"/>
          <p:nvPr/>
        </p:nvSpPr>
        <p:spPr>
          <a:xfrm>
            <a:off x="833900" y="3428100"/>
            <a:ext cx="2686800" cy="46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900"/>
              <a:buFont typeface="Arial"/>
              <a:buNone/>
            </a:pPr>
            <a:r>
              <a:rPr b="1" i="0" lang="en" sz="900" u="none" cap="none" strike="noStrike">
                <a:solidFill>
                  <a:schemeClr val="accent3"/>
                </a:solidFill>
                <a:latin typeface="Anaheim"/>
                <a:ea typeface="Anaheim"/>
                <a:cs typeface="Anaheim"/>
                <a:sym typeface="Anaheim"/>
              </a:rPr>
              <a:t>CREDITS</a:t>
            </a:r>
            <a:r>
              <a:rPr b="0" i="0" lang="en" sz="900" u="none" cap="none" strike="noStrike">
                <a:solidFill>
                  <a:schemeClr val="accent3"/>
                </a:solidFill>
                <a:latin typeface="Anaheim"/>
                <a:ea typeface="Anaheim"/>
                <a:cs typeface="Anaheim"/>
                <a:sym typeface="Anaheim"/>
              </a:rPr>
              <a:t>: This presentation template was created by </a:t>
            </a:r>
            <a:r>
              <a:rPr b="1" i="0" lang="en" sz="900" u="none" cap="none" strike="noStrike">
                <a:solidFill>
                  <a:schemeClr val="accent3"/>
                </a:solidFill>
                <a:uFill>
                  <a:noFill/>
                </a:uFill>
                <a:latin typeface="Anaheim"/>
                <a:ea typeface="Anaheim"/>
                <a:cs typeface="Anaheim"/>
                <a:sym typeface="Anaheim"/>
                <a:hlinkClick r:id="rId2"/>
              </a:rPr>
              <a:t>Slidesgo</a:t>
            </a:r>
            <a:r>
              <a:rPr b="0" i="0" lang="en" sz="900" u="none" cap="none" strike="noStrike">
                <a:solidFill>
                  <a:schemeClr val="accent3"/>
                </a:solidFill>
                <a:latin typeface="Anaheim"/>
                <a:ea typeface="Anaheim"/>
                <a:cs typeface="Anaheim"/>
                <a:sym typeface="Anaheim"/>
              </a:rPr>
              <a:t>, including icons by </a:t>
            </a:r>
            <a:r>
              <a:rPr b="1" i="0" lang="en" sz="900" u="none" cap="none" strike="noStrike">
                <a:solidFill>
                  <a:schemeClr val="accent3"/>
                </a:solidFill>
                <a:uFill>
                  <a:noFill/>
                </a:uFill>
                <a:latin typeface="Anaheim"/>
                <a:ea typeface="Anaheim"/>
                <a:cs typeface="Anaheim"/>
                <a:sym typeface="Anaheim"/>
                <a:hlinkClick r:id="rId3"/>
              </a:rPr>
              <a:t>Flaticon</a:t>
            </a:r>
            <a:r>
              <a:rPr b="0" i="0" lang="en" sz="900" u="none" cap="none" strike="noStrike">
                <a:solidFill>
                  <a:schemeClr val="accent3"/>
                </a:solidFill>
                <a:latin typeface="Anaheim"/>
                <a:ea typeface="Anaheim"/>
                <a:cs typeface="Anaheim"/>
                <a:sym typeface="Anaheim"/>
              </a:rPr>
              <a:t>, and infographics &amp; images by </a:t>
            </a:r>
            <a:r>
              <a:rPr b="1" i="0" lang="en" sz="900" u="none" cap="none" strike="noStrike">
                <a:solidFill>
                  <a:schemeClr val="accent3"/>
                </a:solidFill>
                <a:uFill>
                  <a:noFill/>
                </a:uFill>
                <a:latin typeface="Anaheim"/>
                <a:ea typeface="Anaheim"/>
                <a:cs typeface="Anaheim"/>
                <a:sym typeface="Anaheim"/>
                <a:hlinkClick r:id="rId4"/>
              </a:rPr>
              <a:t>Freepik</a:t>
            </a:r>
            <a:r>
              <a:rPr b="0" i="0" lang="en" sz="900" u="none" cap="none" strike="noStrike">
                <a:solidFill>
                  <a:schemeClr val="accent3"/>
                </a:solidFill>
                <a:latin typeface="Anaheim"/>
                <a:ea typeface="Anaheim"/>
                <a:cs typeface="Anaheim"/>
                <a:sym typeface="Anaheim"/>
              </a:rPr>
              <a:t>. </a:t>
            </a:r>
            <a:endParaRPr b="1" i="0" sz="900" u="none" cap="none" strike="noStrike">
              <a:solidFill>
                <a:schemeClr val="accent3"/>
              </a:solidFill>
              <a:latin typeface="Anaheim"/>
              <a:ea typeface="Anaheim"/>
              <a:cs typeface="Anaheim"/>
              <a:sym typeface="Anaheim"/>
            </a:endParaRPr>
          </a:p>
        </p:txBody>
      </p:sp>
      <p:sp>
        <p:nvSpPr>
          <p:cNvPr id="246" name="Google Shape;246;g8555621870_1_524"/>
          <p:cNvSpPr txBox="1"/>
          <p:nvPr>
            <p:ph type="ctrTitle"/>
          </p:nvPr>
        </p:nvSpPr>
        <p:spPr>
          <a:xfrm>
            <a:off x="833911" y="-301775"/>
            <a:ext cx="3248400" cy="2419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FCBF4A"/>
              </a:buClr>
              <a:buSzPts val="3600"/>
              <a:buNone/>
              <a:defRPr b="0" sz="6000">
                <a:latin typeface="Staatliches"/>
                <a:ea typeface="Staatliches"/>
                <a:cs typeface="Staatliches"/>
                <a:sym typeface="Staatliches"/>
              </a:defRPr>
            </a:lvl1pPr>
            <a:lvl2pPr lvl="1" rtl="0" algn="ctr">
              <a:lnSpc>
                <a:spcPct val="100000"/>
              </a:lnSpc>
              <a:spcBef>
                <a:spcPts val="0"/>
              </a:spcBef>
              <a:spcAft>
                <a:spcPts val="0"/>
              </a:spcAft>
              <a:buClr>
                <a:srgbClr val="FCBF4A"/>
              </a:buClr>
              <a:buSzPts val="5200"/>
              <a:buNone/>
              <a:defRPr sz="5200">
                <a:solidFill>
                  <a:srgbClr val="FCBF4A"/>
                </a:solidFill>
              </a:defRPr>
            </a:lvl2pPr>
            <a:lvl3pPr lvl="2" rtl="0" algn="ctr">
              <a:lnSpc>
                <a:spcPct val="100000"/>
              </a:lnSpc>
              <a:spcBef>
                <a:spcPts val="0"/>
              </a:spcBef>
              <a:spcAft>
                <a:spcPts val="0"/>
              </a:spcAft>
              <a:buClr>
                <a:srgbClr val="FCBF4A"/>
              </a:buClr>
              <a:buSzPts val="5200"/>
              <a:buNone/>
              <a:defRPr sz="5200">
                <a:solidFill>
                  <a:srgbClr val="FCBF4A"/>
                </a:solidFill>
              </a:defRPr>
            </a:lvl3pPr>
            <a:lvl4pPr lvl="3" rtl="0" algn="ctr">
              <a:lnSpc>
                <a:spcPct val="100000"/>
              </a:lnSpc>
              <a:spcBef>
                <a:spcPts val="0"/>
              </a:spcBef>
              <a:spcAft>
                <a:spcPts val="0"/>
              </a:spcAft>
              <a:buClr>
                <a:srgbClr val="FCBF4A"/>
              </a:buClr>
              <a:buSzPts val="5200"/>
              <a:buNone/>
              <a:defRPr sz="5200">
                <a:solidFill>
                  <a:srgbClr val="FCBF4A"/>
                </a:solidFill>
              </a:defRPr>
            </a:lvl4pPr>
            <a:lvl5pPr lvl="4" rtl="0" algn="ctr">
              <a:lnSpc>
                <a:spcPct val="100000"/>
              </a:lnSpc>
              <a:spcBef>
                <a:spcPts val="0"/>
              </a:spcBef>
              <a:spcAft>
                <a:spcPts val="0"/>
              </a:spcAft>
              <a:buClr>
                <a:srgbClr val="FCBF4A"/>
              </a:buClr>
              <a:buSzPts val="5200"/>
              <a:buNone/>
              <a:defRPr sz="5200">
                <a:solidFill>
                  <a:srgbClr val="FCBF4A"/>
                </a:solidFill>
              </a:defRPr>
            </a:lvl5pPr>
            <a:lvl6pPr lvl="5" rtl="0" algn="ctr">
              <a:lnSpc>
                <a:spcPct val="100000"/>
              </a:lnSpc>
              <a:spcBef>
                <a:spcPts val="0"/>
              </a:spcBef>
              <a:spcAft>
                <a:spcPts val="0"/>
              </a:spcAft>
              <a:buClr>
                <a:srgbClr val="FCBF4A"/>
              </a:buClr>
              <a:buSzPts val="5200"/>
              <a:buNone/>
              <a:defRPr sz="5200">
                <a:solidFill>
                  <a:srgbClr val="FCBF4A"/>
                </a:solidFill>
              </a:defRPr>
            </a:lvl6pPr>
            <a:lvl7pPr lvl="6" rtl="0" algn="ctr">
              <a:lnSpc>
                <a:spcPct val="100000"/>
              </a:lnSpc>
              <a:spcBef>
                <a:spcPts val="0"/>
              </a:spcBef>
              <a:spcAft>
                <a:spcPts val="0"/>
              </a:spcAft>
              <a:buClr>
                <a:srgbClr val="FCBF4A"/>
              </a:buClr>
              <a:buSzPts val="5200"/>
              <a:buNone/>
              <a:defRPr sz="5200">
                <a:solidFill>
                  <a:srgbClr val="FCBF4A"/>
                </a:solidFill>
              </a:defRPr>
            </a:lvl7pPr>
            <a:lvl8pPr lvl="7" rtl="0" algn="ctr">
              <a:lnSpc>
                <a:spcPct val="100000"/>
              </a:lnSpc>
              <a:spcBef>
                <a:spcPts val="0"/>
              </a:spcBef>
              <a:spcAft>
                <a:spcPts val="0"/>
              </a:spcAft>
              <a:buClr>
                <a:srgbClr val="FCBF4A"/>
              </a:buClr>
              <a:buSzPts val="5200"/>
              <a:buNone/>
              <a:defRPr sz="5200">
                <a:solidFill>
                  <a:srgbClr val="FCBF4A"/>
                </a:solidFill>
              </a:defRPr>
            </a:lvl8pPr>
            <a:lvl9pPr lvl="8" rtl="0" algn="ctr">
              <a:lnSpc>
                <a:spcPct val="100000"/>
              </a:lnSpc>
              <a:spcBef>
                <a:spcPts val="0"/>
              </a:spcBef>
              <a:spcAft>
                <a:spcPts val="0"/>
              </a:spcAft>
              <a:buClr>
                <a:srgbClr val="FCBF4A"/>
              </a:buClr>
              <a:buSzPts val="5200"/>
              <a:buNone/>
              <a:defRPr sz="5200">
                <a:solidFill>
                  <a:srgbClr val="FCBF4A"/>
                </a:solidFill>
              </a:defRPr>
            </a:lvl9pPr>
          </a:lstStyle>
          <a:p/>
        </p:txBody>
      </p:sp>
      <p:sp>
        <p:nvSpPr>
          <p:cNvPr id="247" name="Google Shape;247;g8555621870_1_524"/>
          <p:cNvSpPr txBox="1"/>
          <p:nvPr>
            <p:ph idx="1" type="subTitle"/>
          </p:nvPr>
        </p:nvSpPr>
        <p:spPr>
          <a:xfrm>
            <a:off x="833911" y="1947275"/>
            <a:ext cx="3326700" cy="321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CBF4A"/>
              </a:buClr>
              <a:buSzPts val="1400"/>
              <a:buNone/>
              <a:defRPr>
                <a:latin typeface="Anaheim"/>
                <a:ea typeface="Anaheim"/>
                <a:cs typeface="Anaheim"/>
                <a:sym typeface="Anaheim"/>
              </a:defRPr>
            </a:lvl1pPr>
            <a:lvl2pPr lvl="1"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2pPr>
            <a:lvl3pPr lvl="2"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3pPr>
            <a:lvl4pPr lvl="3"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4pPr>
            <a:lvl5pPr lvl="4"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5pPr>
            <a:lvl6pPr lvl="5"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6pPr>
            <a:lvl7pPr lvl="6"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7pPr>
            <a:lvl8pPr lvl="7"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8pPr>
            <a:lvl9pPr lvl="8"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p:cSld name="CUSTOM_7_1">
    <p:spTree>
      <p:nvGrpSpPr>
        <p:cNvPr id="248" name="Shape 248"/>
        <p:cNvGrpSpPr/>
        <p:nvPr/>
      </p:nvGrpSpPr>
      <p:grpSpPr>
        <a:xfrm>
          <a:off x="0" y="0"/>
          <a:ext cx="0" cy="0"/>
          <a:chOff x="0" y="0"/>
          <a:chExt cx="0" cy="0"/>
        </a:xfrm>
      </p:grpSpPr>
      <p:sp>
        <p:nvSpPr>
          <p:cNvPr id="249" name="Google Shape;249;g8555621870_1_530"/>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g8555621870_1_530"/>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g8555621870_1_530"/>
          <p:cNvSpPr txBox="1"/>
          <p:nvPr>
            <p:ph idx="1" type="subTitle"/>
          </p:nvPr>
        </p:nvSpPr>
        <p:spPr>
          <a:xfrm flipH="1">
            <a:off x="889350" y="1030050"/>
            <a:ext cx="7409100" cy="28845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000"/>
              <a:buFont typeface="Josefin Slab"/>
              <a:buAutoNum type="arabicPeriod"/>
              <a:defRPr sz="1100">
                <a:latin typeface="Anaheim"/>
                <a:ea typeface="Anaheim"/>
                <a:cs typeface="Anaheim"/>
                <a:sym typeface="Anaheim"/>
              </a:defRPr>
            </a:lvl1pPr>
            <a:lvl2pPr lvl="1" rtl="0" algn="ctr">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2pPr>
            <a:lvl3pPr lvl="2" rtl="0" algn="ctr">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3pPr>
            <a:lvl4pPr lvl="3" rtl="0" algn="ctr">
              <a:lnSpc>
                <a:spcPct val="100000"/>
              </a:lnSpc>
              <a:spcBef>
                <a:spcPts val="0"/>
              </a:spcBef>
              <a:spcAft>
                <a:spcPts val="0"/>
              </a:spcAft>
              <a:buSzPts val="1400"/>
              <a:buFont typeface="Josefin Slab SemiBold"/>
              <a:buAutoNum type="arabicPeriod"/>
              <a:defRPr sz="1400">
                <a:latin typeface="Josefin Slab"/>
                <a:ea typeface="Josefin Slab"/>
                <a:cs typeface="Josefin Slab"/>
                <a:sym typeface="Josefin Slab"/>
              </a:defRPr>
            </a:lvl4pPr>
            <a:lvl5pPr lvl="4" rtl="0" algn="ctr">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5pPr>
            <a:lvl6pPr lvl="5" rtl="0" algn="ctr">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6pPr>
            <a:lvl7pPr lvl="6" rtl="0" algn="ctr">
              <a:lnSpc>
                <a:spcPct val="100000"/>
              </a:lnSpc>
              <a:spcBef>
                <a:spcPts val="0"/>
              </a:spcBef>
              <a:spcAft>
                <a:spcPts val="0"/>
              </a:spcAft>
              <a:buSzPts val="1400"/>
              <a:buFont typeface="Josefin Slab SemiBold"/>
              <a:buAutoNum type="arabicPeriod"/>
              <a:defRPr sz="1400">
                <a:latin typeface="Josefin Slab"/>
                <a:ea typeface="Josefin Slab"/>
                <a:cs typeface="Josefin Slab"/>
                <a:sym typeface="Josefin Slab"/>
              </a:defRPr>
            </a:lvl7pPr>
            <a:lvl8pPr lvl="7" rtl="0" algn="ctr">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8pPr>
            <a:lvl9pPr lvl="8" rtl="0" algn="ctr">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9pPr>
          </a:lstStyle>
          <a:p/>
        </p:txBody>
      </p:sp>
      <p:sp>
        <p:nvSpPr>
          <p:cNvPr id="252" name="Google Shape;252;g8555621870_1_530"/>
          <p:cNvSpPr txBox="1"/>
          <p:nvPr>
            <p:ph type="ctrTitle"/>
          </p:nvPr>
        </p:nvSpPr>
        <p:spPr>
          <a:xfrm>
            <a:off x="5180650" y="457300"/>
            <a:ext cx="3194700" cy="4812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lnSpc>
                <a:spcPct val="100000"/>
              </a:lnSpc>
              <a:spcBef>
                <a:spcPts val="0"/>
              </a:spcBef>
              <a:spcAft>
                <a:spcPts val="0"/>
              </a:spcAft>
              <a:buClr>
                <a:srgbClr val="338987"/>
              </a:buClr>
              <a:buSzPts val="1800"/>
              <a:buNone/>
              <a:defRPr b="0" sz="1800">
                <a:solidFill>
                  <a:srgbClr val="338987"/>
                </a:solidFill>
              </a:defRPr>
            </a:lvl2pPr>
            <a:lvl3pPr lvl="2" rtl="0" algn="ctr">
              <a:lnSpc>
                <a:spcPct val="100000"/>
              </a:lnSpc>
              <a:spcBef>
                <a:spcPts val="0"/>
              </a:spcBef>
              <a:spcAft>
                <a:spcPts val="0"/>
              </a:spcAft>
              <a:buClr>
                <a:srgbClr val="338987"/>
              </a:buClr>
              <a:buSzPts val="1800"/>
              <a:buNone/>
              <a:defRPr b="0" sz="1800">
                <a:solidFill>
                  <a:srgbClr val="338987"/>
                </a:solidFill>
              </a:defRPr>
            </a:lvl3pPr>
            <a:lvl4pPr lvl="3" rtl="0" algn="ctr">
              <a:lnSpc>
                <a:spcPct val="100000"/>
              </a:lnSpc>
              <a:spcBef>
                <a:spcPts val="0"/>
              </a:spcBef>
              <a:spcAft>
                <a:spcPts val="0"/>
              </a:spcAft>
              <a:buClr>
                <a:srgbClr val="338987"/>
              </a:buClr>
              <a:buSzPts val="1800"/>
              <a:buNone/>
              <a:defRPr b="0" sz="1800">
                <a:solidFill>
                  <a:srgbClr val="338987"/>
                </a:solidFill>
              </a:defRPr>
            </a:lvl4pPr>
            <a:lvl5pPr lvl="4" rtl="0" algn="ctr">
              <a:lnSpc>
                <a:spcPct val="100000"/>
              </a:lnSpc>
              <a:spcBef>
                <a:spcPts val="0"/>
              </a:spcBef>
              <a:spcAft>
                <a:spcPts val="0"/>
              </a:spcAft>
              <a:buClr>
                <a:srgbClr val="338987"/>
              </a:buClr>
              <a:buSzPts val="1800"/>
              <a:buNone/>
              <a:defRPr b="0" sz="1800">
                <a:solidFill>
                  <a:srgbClr val="338987"/>
                </a:solidFill>
              </a:defRPr>
            </a:lvl5pPr>
            <a:lvl6pPr lvl="5" rtl="0" algn="ctr">
              <a:lnSpc>
                <a:spcPct val="100000"/>
              </a:lnSpc>
              <a:spcBef>
                <a:spcPts val="0"/>
              </a:spcBef>
              <a:spcAft>
                <a:spcPts val="0"/>
              </a:spcAft>
              <a:buClr>
                <a:srgbClr val="338987"/>
              </a:buClr>
              <a:buSzPts val="1800"/>
              <a:buNone/>
              <a:defRPr b="0" sz="1800">
                <a:solidFill>
                  <a:srgbClr val="338987"/>
                </a:solidFill>
              </a:defRPr>
            </a:lvl6pPr>
            <a:lvl7pPr lvl="6" rtl="0" algn="ctr">
              <a:lnSpc>
                <a:spcPct val="100000"/>
              </a:lnSpc>
              <a:spcBef>
                <a:spcPts val="0"/>
              </a:spcBef>
              <a:spcAft>
                <a:spcPts val="0"/>
              </a:spcAft>
              <a:buClr>
                <a:srgbClr val="338987"/>
              </a:buClr>
              <a:buSzPts val="1800"/>
              <a:buNone/>
              <a:defRPr b="0" sz="1800">
                <a:solidFill>
                  <a:srgbClr val="338987"/>
                </a:solidFill>
              </a:defRPr>
            </a:lvl7pPr>
            <a:lvl8pPr lvl="7" rtl="0" algn="ctr">
              <a:lnSpc>
                <a:spcPct val="100000"/>
              </a:lnSpc>
              <a:spcBef>
                <a:spcPts val="0"/>
              </a:spcBef>
              <a:spcAft>
                <a:spcPts val="0"/>
              </a:spcAft>
              <a:buClr>
                <a:srgbClr val="338987"/>
              </a:buClr>
              <a:buSzPts val="1800"/>
              <a:buNone/>
              <a:defRPr b="0" sz="1800">
                <a:solidFill>
                  <a:srgbClr val="338987"/>
                </a:solidFill>
              </a:defRPr>
            </a:lvl8pPr>
            <a:lvl9pPr lvl="8" rtl="0" algn="ctr">
              <a:lnSpc>
                <a:spcPct val="100000"/>
              </a:lnSpc>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p:cSld name="CUSTOM_16_1">
    <p:spTree>
      <p:nvGrpSpPr>
        <p:cNvPr id="21" name="Shape 21"/>
        <p:cNvGrpSpPr/>
        <p:nvPr/>
      </p:nvGrpSpPr>
      <p:grpSpPr>
        <a:xfrm>
          <a:off x="0" y="0"/>
          <a:ext cx="0" cy="0"/>
          <a:chOff x="0" y="0"/>
          <a:chExt cx="0" cy="0"/>
        </a:xfrm>
      </p:grpSpPr>
      <p:sp>
        <p:nvSpPr>
          <p:cNvPr id="22" name="Google Shape;22;p57"/>
          <p:cNvSpPr txBox="1"/>
          <p:nvPr>
            <p:ph type="ctrTitle"/>
          </p:nvPr>
        </p:nvSpPr>
        <p:spPr>
          <a:xfrm>
            <a:off x="1477038" y="2960925"/>
            <a:ext cx="2538900" cy="384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2D406A"/>
              </a:buClr>
              <a:buSzPts val="1600"/>
              <a:buNone/>
              <a:defRPr b="0" sz="1600">
                <a:latin typeface="Staatliches"/>
                <a:ea typeface="Staatliches"/>
                <a:cs typeface="Staatliches"/>
                <a:sym typeface="Staatliches"/>
              </a:defRPr>
            </a:lvl1pPr>
            <a:lvl2pPr lvl="1" algn="ctr">
              <a:lnSpc>
                <a:spcPct val="100000"/>
              </a:lnSpc>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2pPr>
            <a:lvl3pPr lvl="2" algn="ctr">
              <a:lnSpc>
                <a:spcPct val="100000"/>
              </a:lnSpc>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3pPr>
            <a:lvl4pPr lvl="3" algn="ctr">
              <a:lnSpc>
                <a:spcPct val="100000"/>
              </a:lnSpc>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4pPr>
            <a:lvl5pPr lvl="4" algn="ctr">
              <a:lnSpc>
                <a:spcPct val="100000"/>
              </a:lnSpc>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5pPr>
            <a:lvl6pPr lvl="5" algn="ctr">
              <a:lnSpc>
                <a:spcPct val="100000"/>
              </a:lnSpc>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6pPr>
            <a:lvl7pPr lvl="6" algn="ctr">
              <a:lnSpc>
                <a:spcPct val="100000"/>
              </a:lnSpc>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7pPr>
            <a:lvl8pPr lvl="7" algn="ctr">
              <a:lnSpc>
                <a:spcPct val="100000"/>
              </a:lnSpc>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8pPr>
            <a:lvl9pPr lvl="8" algn="ctr">
              <a:lnSpc>
                <a:spcPct val="100000"/>
              </a:lnSpc>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9pPr>
          </a:lstStyle>
          <a:p/>
        </p:txBody>
      </p:sp>
      <p:sp>
        <p:nvSpPr>
          <p:cNvPr id="23" name="Google Shape;23;p57"/>
          <p:cNvSpPr txBox="1"/>
          <p:nvPr>
            <p:ph idx="1" type="subTitle"/>
          </p:nvPr>
        </p:nvSpPr>
        <p:spPr>
          <a:xfrm>
            <a:off x="1477050" y="3273500"/>
            <a:ext cx="2642400" cy="568500"/>
          </a:xfrm>
          <a:prstGeom prst="rect">
            <a:avLst/>
          </a:prstGeom>
          <a:noFill/>
          <a:ln>
            <a:noFill/>
          </a:ln>
        </p:spPr>
        <p:txBody>
          <a:bodyPr anchorCtr="0" anchor="t" bIns="91425" lIns="91425" spcFirstLastPara="1" rIns="91425" wrap="square" tIns="91425">
            <a:noAutofit/>
          </a:bodyPr>
          <a:lstStyle>
            <a:lvl1pPr lvl="0" marR="72000" algn="l">
              <a:lnSpc>
                <a:spcPct val="100000"/>
              </a:lnSpc>
              <a:spcBef>
                <a:spcPts val="0"/>
              </a:spcBef>
              <a:spcAft>
                <a:spcPts val="0"/>
              </a:spcAft>
              <a:buClr>
                <a:srgbClr val="2D406A"/>
              </a:buClr>
              <a:buSzPts val="1100"/>
              <a:buFont typeface="Abel"/>
              <a:buNone/>
              <a:defRPr/>
            </a:lvl1pPr>
            <a:lvl2pPr lvl="1"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p:txBody>
      </p:sp>
      <p:sp>
        <p:nvSpPr>
          <p:cNvPr id="24" name="Google Shape;24;p57"/>
          <p:cNvSpPr txBox="1"/>
          <p:nvPr>
            <p:ph idx="2" type="ctrTitle"/>
          </p:nvPr>
        </p:nvSpPr>
        <p:spPr>
          <a:xfrm>
            <a:off x="4938415" y="2957875"/>
            <a:ext cx="2538900" cy="384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2D406A"/>
              </a:buClr>
              <a:buSzPts val="1600"/>
              <a:buNone/>
              <a:defRPr b="0" sz="1600">
                <a:latin typeface="Staatliches"/>
                <a:ea typeface="Staatliches"/>
                <a:cs typeface="Staatliches"/>
                <a:sym typeface="Staatliches"/>
              </a:defRPr>
            </a:lvl1pPr>
            <a:lvl2pPr lvl="1" algn="ctr">
              <a:lnSpc>
                <a:spcPct val="100000"/>
              </a:lnSpc>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2pPr>
            <a:lvl3pPr lvl="2" algn="ctr">
              <a:lnSpc>
                <a:spcPct val="100000"/>
              </a:lnSpc>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3pPr>
            <a:lvl4pPr lvl="3" algn="ctr">
              <a:lnSpc>
                <a:spcPct val="100000"/>
              </a:lnSpc>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4pPr>
            <a:lvl5pPr lvl="4" algn="ctr">
              <a:lnSpc>
                <a:spcPct val="100000"/>
              </a:lnSpc>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5pPr>
            <a:lvl6pPr lvl="5" algn="ctr">
              <a:lnSpc>
                <a:spcPct val="100000"/>
              </a:lnSpc>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6pPr>
            <a:lvl7pPr lvl="6" algn="ctr">
              <a:lnSpc>
                <a:spcPct val="100000"/>
              </a:lnSpc>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7pPr>
            <a:lvl8pPr lvl="7" algn="ctr">
              <a:lnSpc>
                <a:spcPct val="100000"/>
              </a:lnSpc>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8pPr>
            <a:lvl9pPr lvl="8" algn="ctr">
              <a:lnSpc>
                <a:spcPct val="100000"/>
              </a:lnSpc>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9pPr>
          </a:lstStyle>
          <a:p/>
        </p:txBody>
      </p:sp>
      <p:sp>
        <p:nvSpPr>
          <p:cNvPr id="25" name="Google Shape;25;p57"/>
          <p:cNvSpPr txBox="1"/>
          <p:nvPr>
            <p:ph idx="3" type="subTitle"/>
          </p:nvPr>
        </p:nvSpPr>
        <p:spPr>
          <a:xfrm>
            <a:off x="4938421" y="3270450"/>
            <a:ext cx="2538900" cy="56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406A"/>
              </a:buClr>
              <a:buSzPts val="1100"/>
              <a:buFont typeface="Abel"/>
              <a:buNone/>
              <a:defRPr/>
            </a:lvl1pPr>
            <a:lvl2pPr lvl="1"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p:txBody>
      </p:sp>
      <p:sp>
        <p:nvSpPr>
          <p:cNvPr id="26" name="Google Shape;26;p57"/>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57"/>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57"/>
          <p:cNvSpPr txBox="1"/>
          <p:nvPr>
            <p:ph idx="4" type="ctrTitle"/>
          </p:nvPr>
        </p:nvSpPr>
        <p:spPr>
          <a:xfrm>
            <a:off x="5180650" y="457300"/>
            <a:ext cx="3194700" cy="481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2D406A"/>
              </a:buClr>
              <a:buSzPts val="2400"/>
              <a:buNone/>
              <a:defRPr b="0" sz="1800">
                <a:latin typeface="Staatliches"/>
                <a:ea typeface="Staatliches"/>
                <a:cs typeface="Staatliches"/>
                <a:sym typeface="Staatliches"/>
              </a:defRPr>
            </a:lvl1pPr>
            <a:lvl2pPr lvl="1" algn="ctr">
              <a:lnSpc>
                <a:spcPct val="100000"/>
              </a:lnSpc>
              <a:spcBef>
                <a:spcPts val="0"/>
              </a:spcBef>
              <a:spcAft>
                <a:spcPts val="0"/>
              </a:spcAft>
              <a:buClr>
                <a:srgbClr val="338987"/>
              </a:buClr>
              <a:buSzPts val="1800"/>
              <a:buNone/>
              <a:defRPr b="0" sz="1800">
                <a:solidFill>
                  <a:srgbClr val="338987"/>
                </a:solidFill>
              </a:defRPr>
            </a:lvl2pPr>
            <a:lvl3pPr lvl="2" algn="ctr">
              <a:lnSpc>
                <a:spcPct val="100000"/>
              </a:lnSpc>
              <a:spcBef>
                <a:spcPts val="0"/>
              </a:spcBef>
              <a:spcAft>
                <a:spcPts val="0"/>
              </a:spcAft>
              <a:buClr>
                <a:srgbClr val="338987"/>
              </a:buClr>
              <a:buSzPts val="1800"/>
              <a:buNone/>
              <a:defRPr b="0" sz="1800">
                <a:solidFill>
                  <a:srgbClr val="338987"/>
                </a:solidFill>
              </a:defRPr>
            </a:lvl3pPr>
            <a:lvl4pPr lvl="3" algn="ctr">
              <a:lnSpc>
                <a:spcPct val="100000"/>
              </a:lnSpc>
              <a:spcBef>
                <a:spcPts val="0"/>
              </a:spcBef>
              <a:spcAft>
                <a:spcPts val="0"/>
              </a:spcAft>
              <a:buClr>
                <a:srgbClr val="338987"/>
              </a:buClr>
              <a:buSzPts val="1800"/>
              <a:buNone/>
              <a:defRPr b="0" sz="1800">
                <a:solidFill>
                  <a:srgbClr val="338987"/>
                </a:solidFill>
              </a:defRPr>
            </a:lvl4pPr>
            <a:lvl5pPr lvl="4" algn="ctr">
              <a:lnSpc>
                <a:spcPct val="100000"/>
              </a:lnSpc>
              <a:spcBef>
                <a:spcPts val="0"/>
              </a:spcBef>
              <a:spcAft>
                <a:spcPts val="0"/>
              </a:spcAft>
              <a:buClr>
                <a:srgbClr val="338987"/>
              </a:buClr>
              <a:buSzPts val="1800"/>
              <a:buNone/>
              <a:defRPr b="0" sz="1800">
                <a:solidFill>
                  <a:srgbClr val="338987"/>
                </a:solidFill>
              </a:defRPr>
            </a:lvl5pPr>
            <a:lvl6pPr lvl="5" algn="ctr">
              <a:lnSpc>
                <a:spcPct val="100000"/>
              </a:lnSpc>
              <a:spcBef>
                <a:spcPts val="0"/>
              </a:spcBef>
              <a:spcAft>
                <a:spcPts val="0"/>
              </a:spcAft>
              <a:buClr>
                <a:srgbClr val="338987"/>
              </a:buClr>
              <a:buSzPts val="1800"/>
              <a:buNone/>
              <a:defRPr b="0" sz="1800">
                <a:solidFill>
                  <a:srgbClr val="338987"/>
                </a:solidFill>
              </a:defRPr>
            </a:lvl6pPr>
            <a:lvl7pPr lvl="6" algn="ctr">
              <a:lnSpc>
                <a:spcPct val="100000"/>
              </a:lnSpc>
              <a:spcBef>
                <a:spcPts val="0"/>
              </a:spcBef>
              <a:spcAft>
                <a:spcPts val="0"/>
              </a:spcAft>
              <a:buClr>
                <a:srgbClr val="338987"/>
              </a:buClr>
              <a:buSzPts val="1800"/>
              <a:buNone/>
              <a:defRPr b="0" sz="1800">
                <a:solidFill>
                  <a:srgbClr val="338987"/>
                </a:solidFill>
              </a:defRPr>
            </a:lvl7pPr>
            <a:lvl8pPr lvl="7" algn="ctr">
              <a:lnSpc>
                <a:spcPct val="100000"/>
              </a:lnSpc>
              <a:spcBef>
                <a:spcPts val="0"/>
              </a:spcBef>
              <a:spcAft>
                <a:spcPts val="0"/>
              </a:spcAft>
              <a:buClr>
                <a:srgbClr val="338987"/>
              </a:buClr>
              <a:buSzPts val="1800"/>
              <a:buNone/>
              <a:defRPr b="0" sz="1800">
                <a:solidFill>
                  <a:srgbClr val="338987"/>
                </a:solidFill>
              </a:defRPr>
            </a:lvl8pPr>
            <a:lvl9pPr lvl="8" algn="ctr">
              <a:lnSpc>
                <a:spcPct val="100000"/>
              </a:lnSpc>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p:cSld name="CUSTOM_12_1_1">
    <p:spTree>
      <p:nvGrpSpPr>
        <p:cNvPr id="253" name="Shape 253"/>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254" name="Shape 25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LUMNS">
  <p:cSld name="CUSTOM_16_1_1">
    <p:spTree>
      <p:nvGrpSpPr>
        <p:cNvPr id="29" name="Shape 29"/>
        <p:cNvGrpSpPr/>
        <p:nvPr/>
      </p:nvGrpSpPr>
      <p:grpSpPr>
        <a:xfrm>
          <a:off x="0" y="0"/>
          <a:ext cx="0" cy="0"/>
          <a:chOff x="0" y="0"/>
          <a:chExt cx="0" cy="0"/>
        </a:xfrm>
      </p:grpSpPr>
      <p:sp>
        <p:nvSpPr>
          <p:cNvPr id="30" name="Google Shape;30;p58"/>
          <p:cNvSpPr txBox="1"/>
          <p:nvPr>
            <p:ph type="ctrTitle"/>
          </p:nvPr>
        </p:nvSpPr>
        <p:spPr>
          <a:xfrm>
            <a:off x="1651900" y="1663150"/>
            <a:ext cx="2784900" cy="576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b="0" sz="1600">
                <a:latin typeface="Staatliches"/>
                <a:ea typeface="Staatliches"/>
                <a:cs typeface="Staatliches"/>
                <a:sym typeface="Staatliches"/>
              </a:defRPr>
            </a:lvl1pPr>
            <a:lvl2pPr lvl="1" algn="l">
              <a:lnSpc>
                <a:spcPct val="100000"/>
              </a:lnSpc>
              <a:spcBef>
                <a:spcPts val="0"/>
              </a:spcBef>
              <a:spcAft>
                <a:spcPts val="0"/>
              </a:spcAft>
              <a:buSzPts val="1600"/>
              <a:buFont typeface="Anton"/>
              <a:buNone/>
              <a:defRPr b="0" sz="1600">
                <a:latin typeface="Anton"/>
                <a:ea typeface="Anton"/>
                <a:cs typeface="Anton"/>
                <a:sym typeface="Anton"/>
              </a:defRPr>
            </a:lvl2pPr>
            <a:lvl3pPr lvl="2" algn="l">
              <a:lnSpc>
                <a:spcPct val="100000"/>
              </a:lnSpc>
              <a:spcBef>
                <a:spcPts val="0"/>
              </a:spcBef>
              <a:spcAft>
                <a:spcPts val="0"/>
              </a:spcAft>
              <a:buSzPts val="1600"/>
              <a:buFont typeface="Anton"/>
              <a:buNone/>
              <a:defRPr b="0" sz="1600">
                <a:latin typeface="Anton"/>
                <a:ea typeface="Anton"/>
                <a:cs typeface="Anton"/>
                <a:sym typeface="Anton"/>
              </a:defRPr>
            </a:lvl3pPr>
            <a:lvl4pPr lvl="3" algn="l">
              <a:lnSpc>
                <a:spcPct val="100000"/>
              </a:lnSpc>
              <a:spcBef>
                <a:spcPts val="0"/>
              </a:spcBef>
              <a:spcAft>
                <a:spcPts val="0"/>
              </a:spcAft>
              <a:buSzPts val="1600"/>
              <a:buFont typeface="Anton"/>
              <a:buNone/>
              <a:defRPr b="0" sz="1600">
                <a:latin typeface="Anton"/>
                <a:ea typeface="Anton"/>
                <a:cs typeface="Anton"/>
                <a:sym typeface="Anton"/>
              </a:defRPr>
            </a:lvl4pPr>
            <a:lvl5pPr lvl="4" algn="l">
              <a:lnSpc>
                <a:spcPct val="100000"/>
              </a:lnSpc>
              <a:spcBef>
                <a:spcPts val="0"/>
              </a:spcBef>
              <a:spcAft>
                <a:spcPts val="0"/>
              </a:spcAft>
              <a:buSzPts val="1600"/>
              <a:buFont typeface="Anton"/>
              <a:buNone/>
              <a:defRPr b="0" sz="1600">
                <a:latin typeface="Anton"/>
                <a:ea typeface="Anton"/>
                <a:cs typeface="Anton"/>
                <a:sym typeface="Anton"/>
              </a:defRPr>
            </a:lvl5pPr>
            <a:lvl6pPr lvl="5" algn="l">
              <a:lnSpc>
                <a:spcPct val="100000"/>
              </a:lnSpc>
              <a:spcBef>
                <a:spcPts val="0"/>
              </a:spcBef>
              <a:spcAft>
                <a:spcPts val="0"/>
              </a:spcAft>
              <a:buSzPts val="1600"/>
              <a:buFont typeface="Anton"/>
              <a:buNone/>
              <a:defRPr b="0" sz="1600">
                <a:latin typeface="Anton"/>
                <a:ea typeface="Anton"/>
                <a:cs typeface="Anton"/>
                <a:sym typeface="Anton"/>
              </a:defRPr>
            </a:lvl6pPr>
            <a:lvl7pPr lvl="6" algn="l">
              <a:lnSpc>
                <a:spcPct val="100000"/>
              </a:lnSpc>
              <a:spcBef>
                <a:spcPts val="0"/>
              </a:spcBef>
              <a:spcAft>
                <a:spcPts val="0"/>
              </a:spcAft>
              <a:buSzPts val="1600"/>
              <a:buFont typeface="Anton"/>
              <a:buNone/>
              <a:defRPr b="0" sz="1600">
                <a:latin typeface="Anton"/>
                <a:ea typeface="Anton"/>
                <a:cs typeface="Anton"/>
                <a:sym typeface="Anton"/>
              </a:defRPr>
            </a:lvl7pPr>
            <a:lvl8pPr lvl="7" algn="l">
              <a:lnSpc>
                <a:spcPct val="100000"/>
              </a:lnSpc>
              <a:spcBef>
                <a:spcPts val="0"/>
              </a:spcBef>
              <a:spcAft>
                <a:spcPts val="0"/>
              </a:spcAft>
              <a:buSzPts val="1600"/>
              <a:buFont typeface="Anton"/>
              <a:buNone/>
              <a:defRPr b="0" sz="1600">
                <a:latin typeface="Anton"/>
                <a:ea typeface="Anton"/>
                <a:cs typeface="Anton"/>
                <a:sym typeface="Anton"/>
              </a:defRPr>
            </a:lvl8pPr>
            <a:lvl9pPr lvl="8" algn="l">
              <a:lnSpc>
                <a:spcPct val="100000"/>
              </a:lnSpc>
              <a:spcBef>
                <a:spcPts val="0"/>
              </a:spcBef>
              <a:spcAft>
                <a:spcPts val="0"/>
              </a:spcAft>
              <a:buSzPts val="1600"/>
              <a:buFont typeface="Anton"/>
              <a:buNone/>
              <a:defRPr b="0" sz="1600">
                <a:latin typeface="Anton"/>
                <a:ea typeface="Anton"/>
                <a:cs typeface="Anton"/>
                <a:sym typeface="Anton"/>
              </a:defRPr>
            </a:lvl9pPr>
          </a:lstStyle>
          <a:p/>
        </p:txBody>
      </p:sp>
      <p:sp>
        <p:nvSpPr>
          <p:cNvPr id="31" name="Google Shape;31;p58"/>
          <p:cNvSpPr txBox="1"/>
          <p:nvPr>
            <p:ph idx="1" type="subTitle"/>
          </p:nvPr>
        </p:nvSpPr>
        <p:spPr>
          <a:xfrm>
            <a:off x="1651900" y="2239450"/>
            <a:ext cx="2907900" cy="97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Font typeface="Abel"/>
              <a:buNone/>
              <a:defRPr>
                <a:latin typeface="Abel"/>
                <a:ea typeface="Abel"/>
                <a:cs typeface="Abel"/>
                <a:sym typeface="Abel"/>
              </a:defRPr>
            </a:lvl1pPr>
            <a:lvl2pPr lvl="1" algn="l">
              <a:lnSpc>
                <a:spcPct val="100000"/>
              </a:lnSpc>
              <a:spcBef>
                <a:spcPts val="0"/>
              </a:spcBef>
              <a:spcAft>
                <a:spcPts val="0"/>
              </a:spcAft>
              <a:buSzPts val="1000"/>
              <a:buFont typeface="Abel"/>
              <a:buNone/>
              <a:defRPr sz="1000">
                <a:latin typeface="Abel"/>
                <a:ea typeface="Abel"/>
                <a:cs typeface="Abel"/>
                <a:sym typeface="Abel"/>
              </a:defRPr>
            </a:lvl2pPr>
            <a:lvl3pPr lvl="2" algn="l">
              <a:lnSpc>
                <a:spcPct val="100000"/>
              </a:lnSpc>
              <a:spcBef>
                <a:spcPts val="0"/>
              </a:spcBef>
              <a:spcAft>
                <a:spcPts val="0"/>
              </a:spcAft>
              <a:buSzPts val="1000"/>
              <a:buFont typeface="Abel"/>
              <a:buNone/>
              <a:defRPr sz="1000">
                <a:latin typeface="Abel"/>
                <a:ea typeface="Abel"/>
                <a:cs typeface="Abel"/>
                <a:sym typeface="Abel"/>
              </a:defRPr>
            </a:lvl3pPr>
            <a:lvl4pPr lvl="3" algn="l">
              <a:lnSpc>
                <a:spcPct val="100000"/>
              </a:lnSpc>
              <a:spcBef>
                <a:spcPts val="0"/>
              </a:spcBef>
              <a:spcAft>
                <a:spcPts val="0"/>
              </a:spcAft>
              <a:buSzPts val="1000"/>
              <a:buFont typeface="Abel"/>
              <a:buNone/>
              <a:defRPr sz="1000">
                <a:latin typeface="Abel"/>
                <a:ea typeface="Abel"/>
                <a:cs typeface="Abel"/>
                <a:sym typeface="Abel"/>
              </a:defRPr>
            </a:lvl4pPr>
            <a:lvl5pPr lvl="4" algn="l">
              <a:lnSpc>
                <a:spcPct val="100000"/>
              </a:lnSpc>
              <a:spcBef>
                <a:spcPts val="0"/>
              </a:spcBef>
              <a:spcAft>
                <a:spcPts val="0"/>
              </a:spcAft>
              <a:buSzPts val="1000"/>
              <a:buFont typeface="Abel"/>
              <a:buNone/>
              <a:defRPr sz="1000">
                <a:latin typeface="Abel"/>
                <a:ea typeface="Abel"/>
                <a:cs typeface="Abel"/>
                <a:sym typeface="Abel"/>
              </a:defRPr>
            </a:lvl5pPr>
            <a:lvl6pPr lvl="5" algn="l">
              <a:lnSpc>
                <a:spcPct val="100000"/>
              </a:lnSpc>
              <a:spcBef>
                <a:spcPts val="0"/>
              </a:spcBef>
              <a:spcAft>
                <a:spcPts val="0"/>
              </a:spcAft>
              <a:buSzPts val="1000"/>
              <a:buFont typeface="Abel"/>
              <a:buNone/>
              <a:defRPr sz="1000">
                <a:latin typeface="Abel"/>
                <a:ea typeface="Abel"/>
                <a:cs typeface="Abel"/>
                <a:sym typeface="Abel"/>
              </a:defRPr>
            </a:lvl6pPr>
            <a:lvl7pPr lvl="6" algn="l">
              <a:lnSpc>
                <a:spcPct val="100000"/>
              </a:lnSpc>
              <a:spcBef>
                <a:spcPts val="0"/>
              </a:spcBef>
              <a:spcAft>
                <a:spcPts val="0"/>
              </a:spcAft>
              <a:buSzPts val="1000"/>
              <a:buFont typeface="Abel"/>
              <a:buNone/>
              <a:defRPr sz="1000">
                <a:latin typeface="Abel"/>
                <a:ea typeface="Abel"/>
                <a:cs typeface="Abel"/>
                <a:sym typeface="Abel"/>
              </a:defRPr>
            </a:lvl7pPr>
            <a:lvl8pPr lvl="7" algn="l">
              <a:lnSpc>
                <a:spcPct val="100000"/>
              </a:lnSpc>
              <a:spcBef>
                <a:spcPts val="0"/>
              </a:spcBef>
              <a:spcAft>
                <a:spcPts val="0"/>
              </a:spcAft>
              <a:buSzPts val="1000"/>
              <a:buFont typeface="Abel"/>
              <a:buNone/>
              <a:defRPr sz="1000">
                <a:latin typeface="Abel"/>
                <a:ea typeface="Abel"/>
                <a:cs typeface="Abel"/>
                <a:sym typeface="Abel"/>
              </a:defRPr>
            </a:lvl8pPr>
            <a:lvl9pPr lvl="8" algn="l">
              <a:lnSpc>
                <a:spcPct val="100000"/>
              </a:lnSpc>
              <a:spcBef>
                <a:spcPts val="0"/>
              </a:spcBef>
              <a:spcAft>
                <a:spcPts val="0"/>
              </a:spcAft>
              <a:buSzPts val="1000"/>
              <a:buFont typeface="Abel"/>
              <a:buNone/>
              <a:defRPr sz="1000">
                <a:latin typeface="Abel"/>
                <a:ea typeface="Abel"/>
                <a:cs typeface="Abel"/>
                <a:sym typeface="Abel"/>
              </a:defRPr>
            </a:lvl9pPr>
          </a:lstStyle>
          <a:p/>
        </p:txBody>
      </p:sp>
      <p:sp>
        <p:nvSpPr>
          <p:cNvPr id="32" name="Google Shape;32;p58"/>
          <p:cNvSpPr txBox="1"/>
          <p:nvPr>
            <p:ph idx="2" type="ctrTitle"/>
          </p:nvPr>
        </p:nvSpPr>
        <p:spPr>
          <a:xfrm>
            <a:off x="1651900" y="3365574"/>
            <a:ext cx="2784900" cy="576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b="0" sz="1600">
                <a:latin typeface="Staatliches"/>
                <a:ea typeface="Staatliches"/>
                <a:cs typeface="Staatliches"/>
                <a:sym typeface="Staatliches"/>
              </a:defRPr>
            </a:lvl1pPr>
            <a:lvl2pPr lvl="1" algn="l">
              <a:lnSpc>
                <a:spcPct val="100000"/>
              </a:lnSpc>
              <a:spcBef>
                <a:spcPts val="0"/>
              </a:spcBef>
              <a:spcAft>
                <a:spcPts val="0"/>
              </a:spcAft>
              <a:buSzPts val="1600"/>
              <a:buFont typeface="Anton"/>
              <a:buNone/>
              <a:defRPr b="0" sz="1600">
                <a:latin typeface="Anton"/>
                <a:ea typeface="Anton"/>
                <a:cs typeface="Anton"/>
                <a:sym typeface="Anton"/>
              </a:defRPr>
            </a:lvl2pPr>
            <a:lvl3pPr lvl="2" algn="l">
              <a:lnSpc>
                <a:spcPct val="100000"/>
              </a:lnSpc>
              <a:spcBef>
                <a:spcPts val="0"/>
              </a:spcBef>
              <a:spcAft>
                <a:spcPts val="0"/>
              </a:spcAft>
              <a:buSzPts val="1600"/>
              <a:buFont typeface="Anton"/>
              <a:buNone/>
              <a:defRPr b="0" sz="1600">
                <a:latin typeface="Anton"/>
                <a:ea typeface="Anton"/>
                <a:cs typeface="Anton"/>
                <a:sym typeface="Anton"/>
              </a:defRPr>
            </a:lvl3pPr>
            <a:lvl4pPr lvl="3" algn="l">
              <a:lnSpc>
                <a:spcPct val="100000"/>
              </a:lnSpc>
              <a:spcBef>
                <a:spcPts val="0"/>
              </a:spcBef>
              <a:spcAft>
                <a:spcPts val="0"/>
              </a:spcAft>
              <a:buSzPts val="1600"/>
              <a:buFont typeface="Anton"/>
              <a:buNone/>
              <a:defRPr b="0" sz="1600">
                <a:latin typeface="Anton"/>
                <a:ea typeface="Anton"/>
                <a:cs typeface="Anton"/>
                <a:sym typeface="Anton"/>
              </a:defRPr>
            </a:lvl4pPr>
            <a:lvl5pPr lvl="4" algn="l">
              <a:lnSpc>
                <a:spcPct val="100000"/>
              </a:lnSpc>
              <a:spcBef>
                <a:spcPts val="0"/>
              </a:spcBef>
              <a:spcAft>
                <a:spcPts val="0"/>
              </a:spcAft>
              <a:buSzPts val="1600"/>
              <a:buFont typeface="Anton"/>
              <a:buNone/>
              <a:defRPr b="0" sz="1600">
                <a:latin typeface="Anton"/>
                <a:ea typeface="Anton"/>
                <a:cs typeface="Anton"/>
                <a:sym typeface="Anton"/>
              </a:defRPr>
            </a:lvl5pPr>
            <a:lvl6pPr lvl="5" algn="l">
              <a:lnSpc>
                <a:spcPct val="100000"/>
              </a:lnSpc>
              <a:spcBef>
                <a:spcPts val="0"/>
              </a:spcBef>
              <a:spcAft>
                <a:spcPts val="0"/>
              </a:spcAft>
              <a:buSzPts val="1600"/>
              <a:buFont typeface="Anton"/>
              <a:buNone/>
              <a:defRPr b="0" sz="1600">
                <a:latin typeface="Anton"/>
                <a:ea typeface="Anton"/>
                <a:cs typeface="Anton"/>
                <a:sym typeface="Anton"/>
              </a:defRPr>
            </a:lvl6pPr>
            <a:lvl7pPr lvl="6" algn="l">
              <a:lnSpc>
                <a:spcPct val="100000"/>
              </a:lnSpc>
              <a:spcBef>
                <a:spcPts val="0"/>
              </a:spcBef>
              <a:spcAft>
                <a:spcPts val="0"/>
              </a:spcAft>
              <a:buSzPts val="1600"/>
              <a:buFont typeface="Anton"/>
              <a:buNone/>
              <a:defRPr b="0" sz="1600">
                <a:latin typeface="Anton"/>
                <a:ea typeface="Anton"/>
                <a:cs typeface="Anton"/>
                <a:sym typeface="Anton"/>
              </a:defRPr>
            </a:lvl7pPr>
            <a:lvl8pPr lvl="7" algn="l">
              <a:lnSpc>
                <a:spcPct val="100000"/>
              </a:lnSpc>
              <a:spcBef>
                <a:spcPts val="0"/>
              </a:spcBef>
              <a:spcAft>
                <a:spcPts val="0"/>
              </a:spcAft>
              <a:buSzPts val="1600"/>
              <a:buFont typeface="Anton"/>
              <a:buNone/>
              <a:defRPr b="0" sz="1600">
                <a:latin typeface="Anton"/>
                <a:ea typeface="Anton"/>
                <a:cs typeface="Anton"/>
                <a:sym typeface="Anton"/>
              </a:defRPr>
            </a:lvl8pPr>
            <a:lvl9pPr lvl="8" algn="l">
              <a:lnSpc>
                <a:spcPct val="100000"/>
              </a:lnSpc>
              <a:spcBef>
                <a:spcPts val="0"/>
              </a:spcBef>
              <a:spcAft>
                <a:spcPts val="0"/>
              </a:spcAft>
              <a:buSzPts val="1600"/>
              <a:buFont typeface="Anton"/>
              <a:buNone/>
              <a:defRPr b="0" sz="1600">
                <a:latin typeface="Anton"/>
                <a:ea typeface="Anton"/>
                <a:cs typeface="Anton"/>
                <a:sym typeface="Anton"/>
              </a:defRPr>
            </a:lvl9pPr>
          </a:lstStyle>
          <a:p/>
        </p:txBody>
      </p:sp>
      <p:sp>
        <p:nvSpPr>
          <p:cNvPr id="33" name="Google Shape;33;p58"/>
          <p:cNvSpPr txBox="1"/>
          <p:nvPr>
            <p:ph idx="3" type="subTitle"/>
          </p:nvPr>
        </p:nvSpPr>
        <p:spPr>
          <a:xfrm>
            <a:off x="1651900" y="3937803"/>
            <a:ext cx="2907900" cy="974700"/>
          </a:xfrm>
          <a:prstGeom prst="rect">
            <a:avLst/>
          </a:prstGeom>
          <a:noFill/>
          <a:ln>
            <a:noFill/>
          </a:ln>
        </p:spPr>
        <p:txBody>
          <a:bodyPr anchorCtr="0" anchor="t" bIns="91425" lIns="91425" spcFirstLastPara="1" rIns="91425" wrap="square" tIns="91425">
            <a:noAutofit/>
          </a:bodyPr>
          <a:lstStyle>
            <a:lvl1pPr lvl="0" marR="72000" algn="l">
              <a:lnSpc>
                <a:spcPct val="100000"/>
              </a:lnSpc>
              <a:spcBef>
                <a:spcPts val="0"/>
              </a:spcBef>
              <a:spcAft>
                <a:spcPts val="0"/>
              </a:spcAft>
              <a:buSzPts val="1000"/>
              <a:buFont typeface="Abel"/>
              <a:buNone/>
              <a:defRPr>
                <a:latin typeface="Abel"/>
                <a:ea typeface="Abel"/>
                <a:cs typeface="Abel"/>
                <a:sym typeface="Abel"/>
              </a:defRPr>
            </a:lvl1pPr>
            <a:lvl2pPr lvl="1" algn="l">
              <a:lnSpc>
                <a:spcPct val="100000"/>
              </a:lnSpc>
              <a:spcBef>
                <a:spcPts val="0"/>
              </a:spcBef>
              <a:spcAft>
                <a:spcPts val="0"/>
              </a:spcAft>
              <a:buSzPts val="1000"/>
              <a:buFont typeface="Abel"/>
              <a:buNone/>
              <a:defRPr sz="1000">
                <a:latin typeface="Abel"/>
                <a:ea typeface="Abel"/>
                <a:cs typeface="Abel"/>
                <a:sym typeface="Abel"/>
              </a:defRPr>
            </a:lvl2pPr>
            <a:lvl3pPr lvl="2" algn="l">
              <a:lnSpc>
                <a:spcPct val="100000"/>
              </a:lnSpc>
              <a:spcBef>
                <a:spcPts val="0"/>
              </a:spcBef>
              <a:spcAft>
                <a:spcPts val="0"/>
              </a:spcAft>
              <a:buSzPts val="1000"/>
              <a:buFont typeface="Abel"/>
              <a:buNone/>
              <a:defRPr sz="1000">
                <a:latin typeface="Abel"/>
                <a:ea typeface="Abel"/>
                <a:cs typeface="Abel"/>
                <a:sym typeface="Abel"/>
              </a:defRPr>
            </a:lvl3pPr>
            <a:lvl4pPr lvl="3" algn="l">
              <a:lnSpc>
                <a:spcPct val="100000"/>
              </a:lnSpc>
              <a:spcBef>
                <a:spcPts val="0"/>
              </a:spcBef>
              <a:spcAft>
                <a:spcPts val="0"/>
              </a:spcAft>
              <a:buSzPts val="1000"/>
              <a:buFont typeface="Abel"/>
              <a:buNone/>
              <a:defRPr sz="1000">
                <a:latin typeface="Abel"/>
                <a:ea typeface="Abel"/>
                <a:cs typeface="Abel"/>
                <a:sym typeface="Abel"/>
              </a:defRPr>
            </a:lvl4pPr>
            <a:lvl5pPr lvl="4" algn="l">
              <a:lnSpc>
                <a:spcPct val="100000"/>
              </a:lnSpc>
              <a:spcBef>
                <a:spcPts val="0"/>
              </a:spcBef>
              <a:spcAft>
                <a:spcPts val="0"/>
              </a:spcAft>
              <a:buSzPts val="1000"/>
              <a:buFont typeface="Abel"/>
              <a:buNone/>
              <a:defRPr sz="1000">
                <a:latin typeface="Abel"/>
                <a:ea typeface="Abel"/>
                <a:cs typeface="Abel"/>
                <a:sym typeface="Abel"/>
              </a:defRPr>
            </a:lvl5pPr>
            <a:lvl6pPr lvl="5" algn="l">
              <a:lnSpc>
                <a:spcPct val="100000"/>
              </a:lnSpc>
              <a:spcBef>
                <a:spcPts val="0"/>
              </a:spcBef>
              <a:spcAft>
                <a:spcPts val="0"/>
              </a:spcAft>
              <a:buSzPts val="1000"/>
              <a:buFont typeface="Abel"/>
              <a:buNone/>
              <a:defRPr sz="1000">
                <a:latin typeface="Abel"/>
                <a:ea typeface="Abel"/>
                <a:cs typeface="Abel"/>
                <a:sym typeface="Abel"/>
              </a:defRPr>
            </a:lvl6pPr>
            <a:lvl7pPr lvl="6" algn="l">
              <a:lnSpc>
                <a:spcPct val="100000"/>
              </a:lnSpc>
              <a:spcBef>
                <a:spcPts val="0"/>
              </a:spcBef>
              <a:spcAft>
                <a:spcPts val="0"/>
              </a:spcAft>
              <a:buSzPts val="1000"/>
              <a:buFont typeface="Abel"/>
              <a:buNone/>
              <a:defRPr sz="1000">
                <a:latin typeface="Abel"/>
                <a:ea typeface="Abel"/>
                <a:cs typeface="Abel"/>
                <a:sym typeface="Abel"/>
              </a:defRPr>
            </a:lvl7pPr>
            <a:lvl8pPr lvl="7" algn="l">
              <a:lnSpc>
                <a:spcPct val="100000"/>
              </a:lnSpc>
              <a:spcBef>
                <a:spcPts val="0"/>
              </a:spcBef>
              <a:spcAft>
                <a:spcPts val="0"/>
              </a:spcAft>
              <a:buSzPts val="1000"/>
              <a:buFont typeface="Abel"/>
              <a:buNone/>
              <a:defRPr sz="1000">
                <a:latin typeface="Abel"/>
                <a:ea typeface="Abel"/>
                <a:cs typeface="Abel"/>
                <a:sym typeface="Abel"/>
              </a:defRPr>
            </a:lvl8pPr>
            <a:lvl9pPr lvl="8" algn="l">
              <a:lnSpc>
                <a:spcPct val="100000"/>
              </a:lnSpc>
              <a:spcBef>
                <a:spcPts val="0"/>
              </a:spcBef>
              <a:spcAft>
                <a:spcPts val="0"/>
              </a:spcAft>
              <a:buSzPts val="1000"/>
              <a:buFont typeface="Abel"/>
              <a:buNone/>
              <a:defRPr sz="1000">
                <a:latin typeface="Abel"/>
                <a:ea typeface="Abel"/>
                <a:cs typeface="Abel"/>
                <a:sym typeface="Abel"/>
              </a:defRPr>
            </a:lvl9pPr>
          </a:lstStyle>
          <a:p/>
        </p:txBody>
      </p:sp>
      <p:sp>
        <p:nvSpPr>
          <p:cNvPr id="34" name="Google Shape;34;p58"/>
          <p:cNvSpPr txBox="1"/>
          <p:nvPr>
            <p:ph idx="4" type="ctrTitle"/>
          </p:nvPr>
        </p:nvSpPr>
        <p:spPr>
          <a:xfrm>
            <a:off x="5107893" y="3365575"/>
            <a:ext cx="2619300" cy="576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b="0" sz="1600">
                <a:latin typeface="Staatliches"/>
                <a:ea typeface="Staatliches"/>
                <a:cs typeface="Staatliches"/>
                <a:sym typeface="Staatliches"/>
              </a:defRPr>
            </a:lvl1pPr>
            <a:lvl2pPr lvl="1" algn="l">
              <a:lnSpc>
                <a:spcPct val="100000"/>
              </a:lnSpc>
              <a:spcBef>
                <a:spcPts val="0"/>
              </a:spcBef>
              <a:spcAft>
                <a:spcPts val="0"/>
              </a:spcAft>
              <a:buSzPts val="1600"/>
              <a:buFont typeface="Anton"/>
              <a:buNone/>
              <a:defRPr b="0" sz="1600">
                <a:latin typeface="Anton"/>
                <a:ea typeface="Anton"/>
                <a:cs typeface="Anton"/>
                <a:sym typeface="Anton"/>
              </a:defRPr>
            </a:lvl2pPr>
            <a:lvl3pPr lvl="2" algn="l">
              <a:lnSpc>
                <a:spcPct val="100000"/>
              </a:lnSpc>
              <a:spcBef>
                <a:spcPts val="0"/>
              </a:spcBef>
              <a:spcAft>
                <a:spcPts val="0"/>
              </a:spcAft>
              <a:buSzPts val="1600"/>
              <a:buFont typeface="Anton"/>
              <a:buNone/>
              <a:defRPr b="0" sz="1600">
                <a:latin typeface="Anton"/>
                <a:ea typeface="Anton"/>
                <a:cs typeface="Anton"/>
                <a:sym typeface="Anton"/>
              </a:defRPr>
            </a:lvl3pPr>
            <a:lvl4pPr lvl="3" algn="l">
              <a:lnSpc>
                <a:spcPct val="100000"/>
              </a:lnSpc>
              <a:spcBef>
                <a:spcPts val="0"/>
              </a:spcBef>
              <a:spcAft>
                <a:spcPts val="0"/>
              </a:spcAft>
              <a:buSzPts val="1600"/>
              <a:buFont typeface="Anton"/>
              <a:buNone/>
              <a:defRPr b="0" sz="1600">
                <a:latin typeface="Anton"/>
                <a:ea typeface="Anton"/>
                <a:cs typeface="Anton"/>
                <a:sym typeface="Anton"/>
              </a:defRPr>
            </a:lvl4pPr>
            <a:lvl5pPr lvl="4" algn="l">
              <a:lnSpc>
                <a:spcPct val="100000"/>
              </a:lnSpc>
              <a:spcBef>
                <a:spcPts val="0"/>
              </a:spcBef>
              <a:spcAft>
                <a:spcPts val="0"/>
              </a:spcAft>
              <a:buSzPts val="1600"/>
              <a:buFont typeface="Anton"/>
              <a:buNone/>
              <a:defRPr b="0" sz="1600">
                <a:latin typeface="Anton"/>
                <a:ea typeface="Anton"/>
                <a:cs typeface="Anton"/>
                <a:sym typeface="Anton"/>
              </a:defRPr>
            </a:lvl5pPr>
            <a:lvl6pPr lvl="5" algn="l">
              <a:lnSpc>
                <a:spcPct val="100000"/>
              </a:lnSpc>
              <a:spcBef>
                <a:spcPts val="0"/>
              </a:spcBef>
              <a:spcAft>
                <a:spcPts val="0"/>
              </a:spcAft>
              <a:buSzPts val="1600"/>
              <a:buFont typeface="Anton"/>
              <a:buNone/>
              <a:defRPr b="0" sz="1600">
                <a:latin typeface="Anton"/>
                <a:ea typeface="Anton"/>
                <a:cs typeface="Anton"/>
                <a:sym typeface="Anton"/>
              </a:defRPr>
            </a:lvl6pPr>
            <a:lvl7pPr lvl="6" algn="l">
              <a:lnSpc>
                <a:spcPct val="100000"/>
              </a:lnSpc>
              <a:spcBef>
                <a:spcPts val="0"/>
              </a:spcBef>
              <a:spcAft>
                <a:spcPts val="0"/>
              </a:spcAft>
              <a:buSzPts val="1600"/>
              <a:buFont typeface="Anton"/>
              <a:buNone/>
              <a:defRPr b="0" sz="1600">
                <a:latin typeface="Anton"/>
                <a:ea typeface="Anton"/>
                <a:cs typeface="Anton"/>
                <a:sym typeface="Anton"/>
              </a:defRPr>
            </a:lvl7pPr>
            <a:lvl8pPr lvl="7" algn="l">
              <a:lnSpc>
                <a:spcPct val="100000"/>
              </a:lnSpc>
              <a:spcBef>
                <a:spcPts val="0"/>
              </a:spcBef>
              <a:spcAft>
                <a:spcPts val="0"/>
              </a:spcAft>
              <a:buSzPts val="1600"/>
              <a:buFont typeface="Anton"/>
              <a:buNone/>
              <a:defRPr b="0" sz="1600">
                <a:latin typeface="Anton"/>
                <a:ea typeface="Anton"/>
                <a:cs typeface="Anton"/>
                <a:sym typeface="Anton"/>
              </a:defRPr>
            </a:lvl8pPr>
            <a:lvl9pPr lvl="8" algn="l">
              <a:lnSpc>
                <a:spcPct val="100000"/>
              </a:lnSpc>
              <a:spcBef>
                <a:spcPts val="0"/>
              </a:spcBef>
              <a:spcAft>
                <a:spcPts val="0"/>
              </a:spcAft>
              <a:buSzPts val="1600"/>
              <a:buFont typeface="Anton"/>
              <a:buNone/>
              <a:defRPr b="0" sz="1600">
                <a:latin typeface="Anton"/>
                <a:ea typeface="Anton"/>
                <a:cs typeface="Anton"/>
                <a:sym typeface="Anton"/>
              </a:defRPr>
            </a:lvl9pPr>
          </a:lstStyle>
          <a:p/>
        </p:txBody>
      </p:sp>
      <p:sp>
        <p:nvSpPr>
          <p:cNvPr id="35" name="Google Shape;35;p58"/>
          <p:cNvSpPr txBox="1"/>
          <p:nvPr>
            <p:ph idx="5" type="subTitle"/>
          </p:nvPr>
        </p:nvSpPr>
        <p:spPr>
          <a:xfrm>
            <a:off x="5107893" y="3937703"/>
            <a:ext cx="2907900" cy="97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Font typeface="Abel"/>
              <a:buNone/>
              <a:defRPr>
                <a:latin typeface="Abel"/>
                <a:ea typeface="Abel"/>
                <a:cs typeface="Abel"/>
                <a:sym typeface="Abel"/>
              </a:defRPr>
            </a:lvl1pPr>
            <a:lvl2pPr lvl="1" algn="l">
              <a:lnSpc>
                <a:spcPct val="100000"/>
              </a:lnSpc>
              <a:spcBef>
                <a:spcPts val="0"/>
              </a:spcBef>
              <a:spcAft>
                <a:spcPts val="0"/>
              </a:spcAft>
              <a:buSzPts val="1000"/>
              <a:buFont typeface="Abel"/>
              <a:buNone/>
              <a:defRPr sz="1000">
                <a:latin typeface="Abel"/>
                <a:ea typeface="Abel"/>
                <a:cs typeface="Abel"/>
                <a:sym typeface="Abel"/>
              </a:defRPr>
            </a:lvl2pPr>
            <a:lvl3pPr lvl="2" algn="l">
              <a:lnSpc>
                <a:spcPct val="100000"/>
              </a:lnSpc>
              <a:spcBef>
                <a:spcPts val="0"/>
              </a:spcBef>
              <a:spcAft>
                <a:spcPts val="0"/>
              </a:spcAft>
              <a:buSzPts val="1000"/>
              <a:buFont typeface="Abel"/>
              <a:buNone/>
              <a:defRPr sz="1000">
                <a:latin typeface="Abel"/>
                <a:ea typeface="Abel"/>
                <a:cs typeface="Abel"/>
                <a:sym typeface="Abel"/>
              </a:defRPr>
            </a:lvl3pPr>
            <a:lvl4pPr lvl="3" algn="l">
              <a:lnSpc>
                <a:spcPct val="100000"/>
              </a:lnSpc>
              <a:spcBef>
                <a:spcPts val="0"/>
              </a:spcBef>
              <a:spcAft>
                <a:spcPts val="0"/>
              </a:spcAft>
              <a:buSzPts val="1000"/>
              <a:buFont typeface="Abel"/>
              <a:buNone/>
              <a:defRPr sz="1000">
                <a:latin typeface="Abel"/>
                <a:ea typeface="Abel"/>
                <a:cs typeface="Abel"/>
                <a:sym typeface="Abel"/>
              </a:defRPr>
            </a:lvl4pPr>
            <a:lvl5pPr lvl="4" algn="l">
              <a:lnSpc>
                <a:spcPct val="100000"/>
              </a:lnSpc>
              <a:spcBef>
                <a:spcPts val="0"/>
              </a:spcBef>
              <a:spcAft>
                <a:spcPts val="0"/>
              </a:spcAft>
              <a:buSzPts val="1000"/>
              <a:buFont typeface="Abel"/>
              <a:buNone/>
              <a:defRPr sz="1000">
                <a:latin typeface="Abel"/>
                <a:ea typeface="Abel"/>
                <a:cs typeface="Abel"/>
                <a:sym typeface="Abel"/>
              </a:defRPr>
            </a:lvl5pPr>
            <a:lvl6pPr lvl="5" algn="l">
              <a:lnSpc>
                <a:spcPct val="100000"/>
              </a:lnSpc>
              <a:spcBef>
                <a:spcPts val="0"/>
              </a:spcBef>
              <a:spcAft>
                <a:spcPts val="0"/>
              </a:spcAft>
              <a:buSzPts val="1000"/>
              <a:buFont typeface="Abel"/>
              <a:buNone/>
              <a:defRPr sz="1000">
                <a:latin typeface="Abel"/>
                <a:ea typeface="Abel"/>
                <a:cs typeface="Abel"/>
                <a:sym typeface="Abel"/>
              </a:defRPr>
            </a:lvl6pPr>
            <a:lvl7pPr lvl="6" algn="l">
              <a:lnSpc>
                <a:spcPct val="100000"/>
              </a:lnSpc>
              <a:spcBef>
                <a:spcPts val="0"/>
              </a:spcBef>
              <a:spcAft>
                <a:spcPts val="0"/>
              </a:spcAft>
              <a:buSzPts val="1000"/>
              <a:buFont typeface="Abel"/>
              <a:buNone/>
              <a:defRPr sz="1000">
                <a:latin typeface="Abel"/>
                <a:ea typeface="Abel"/>
                <a:cs typeface="Abel"/>
                <a:sym typeface="Abel"/>
              </a:defRPr>
            </a:lvl7pPr>
            <a:lvl8pPr lvl="7" algn="l">
              <a:lnSpc>
                <a:spcPct val="100000"/>
              </a:lnSpc>
              <a:spcBef>
                <a:spcPts val="0"/>
              </a:spcBef>
              <a:spcAft>
                <a:spcPts val="0"/>
              </a:spcAft>
              <a:buSzPts val="1000"/>
              <a:buFont typeface="Abel"/>
              <a:buNone/>
              <a:defRPr sz="1000">
                <a:latin typeface="Abel"/>
                <a:ea typeface="Abel"/>
                <a:cs typeface="Abel"/>
                <a:sym typeface="Abel"/>
              </a:defRPr>
            </a:lvl8pPr>
            <a:lvl9pPr lvl="8" algn="l">
              <a:lnSpc>
                <a:spcPct val="100000"/>
              </a:lnSpc>
              <a:spcBef>
                <a:spcPts val="0"/>
              </a:spcBef>
              <a:spcAft>
                <a:spcPts val="0"/>
              </a:spcAft>
              <a:buSzPts val="1000"/>
              <a:buFont typeface="Abel"/>
              <a:buNone/>
              <a:defRPr sz="1000">
                <a:latin typeface="Abel"/>
                <a:ea typeface="Abel"/>
                <a:cs typeface="Abel"/>
                <a:sym typeface="Abel"/>
              </a:defRPr>
            </a:lvl9pPr>
          </a:lstStyle>
          <a:p/>
        </p:txBody>
      </p:sp>
      <p:sp>
        <p:nvSpPr>
          <p:cNvPr id="36" name="Google Shape;36;p58"/>
          <p:cNvSpPr txBox="1"/>
          <p:nvPr>
            <p:ph idx="6" type="ctrTitle"/>
          </p:nvPr>
        </p:nvSpPr>
        <p:spPr>
          <a:xfrm>
            <a:off x="5107893" y="1663150"/>
            <a:ext cx="2784900" cy="576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b="0" sz="1600">
                <a:latin typeface="Staatliches"/>
                <a:ea typeface="Staatliches"/>
                <a:cs typeface="Staatliches"/>
                <a:sym typeface="Staatliches"/>
              </a:defRPr>
            </a:lvl1pPr>
            <a:lvl2pPr lvl="1" algn="l">
              <a:lnSpc>
                <a:spcPct val="100000"/>
              </a:lnSpc>
              <a:spcBef>
                <a:spcPts val="0"/>
              </a:spcBef>
              <a:spcAft>
                <a:spcPts val="0"/>
              </a:spcAft>
              <a:buSzPts val="1600"/>
              <a:buFont typeface="Anton"/>
              <a:buNone/>
              <a:defRPr b="0" sz="1600">
                <a:latin typeface="Anton"/>
                <a:ea typeface="Anton"/>
                <a:cs typeface="Anton"/>
                <a:sym typeface="Anton"/>
              </a:defRPr>
            </a:lvl2pPr>
            <a:lvl3pPr lvl="2" algn="l">
              <a:lnSpc>
                <a:spcPct val="100000"/>
              </a:lnSpc>
              <a:spcBef>
                <a:spcPts val="0"/>
              </a:spcBef>
              <a:spcAft>
                <a:spcPts val="0"/>
              </a:spcAft>
              <a:buSzPts val="1600"/>
              <a:buFont typeface="Anton"/>
              <a:buNone/>
              <a:defRPr b="0" sz="1600">
                <a:latin typeface="Anton"/>
                <a:ea typeface="Anton"/>
                <a:cs typeface="Anton"/>
                <a:sym typeface="Anton"/>
              </a:defRPr>
            </a:lvl3pPr>
            <a:lvl4pPr lvl="3" algn="l">
              <a:lnSpc>
                <a:spcPct val="100000"/>
              </a:lnSpc>
              <a:spcBef>
                <a:spcPts val="0"/>
              </a:spcBef>
              <a:spcAft>
                <a:spcPts val="0"/>
              </a:spcAft>
              <a:buSzPts val="1600"/>
              <a:buFont typeface="Anton"/>
              <a:buNone/>
              <a:defRPr b="0" sz="1600">
                <a:latin typeface="Anton"/>
                <a:ea typeface="Anton"/>
                <a:cs typeface="Anton"/>
                <a:sym typeface="Anton"/>
              </a:defRPr>
            </a:lvl4pPr>
            <a:lvl5pPr lvl="4" algn="l">
              <a:lnSpc>
                <a:spcPct val="100000"/>
              </a:lnSpc>
              <a:spcBef>
                <a:spcPts val="0"/>
              </a:spcBef>
              <a:spcAft>
                <a:spcPts val="0"/>
              </a:spcAft>
              <a:buSzPts val="1600"/>
              <a:buFont typeface="Anton"/>
              <a:buNone/>
              <a:defRPr b="0" sz="1600">
                <a:latin typeface="Anton"/>
                <a:ea typeface="Anton"/>
                <a:cs typeface="Anton"/>
                <a:sym typeface="Anton"/>
              </a:defRPr>
            </a:lvl5pPr>
            <a:lvl6pPr lvl="5" algn="l">
              <a:lnSpc>
                <a:spcPct val="100000"/>
              </a:lnSpc>
              <a:spcBef>
                <a:spcPts val="0"/>
              </a:spcBef>
              <a:spcAft>
                <a:spcPts val="0"/>
              </a:spcAft>
              <a:buSzPts val="1600"/>
              <a:buFont typeface="Anton"/>
              <a:buNone/>
              <a:defRPr b="0" sz="1600">
                <a:latin typeface="Anton"/>
                <a:ea typeface="Anton"/>
                <a:cs typeface="Anton"/>
                <a:sym typeface="Anton"/>
              </a:defRPr>
            </a:lvl6pPr>
            <a:lvl7pPr lvl="6" algn="l">
              <a:lnSpc>
                <a:spcPct val="100000"/>
              </a:lnSpc>
              <a:spcBef>
                <a:spcPts val="0"/>
              </a:spcBef>
              <a:spcAft>
                <a:spcPts val="0"/>
              </a:spcAft>
              <a:buSzPts val="1600"/>
              <a:buFont typeface="Anton"/>
              <a:buNone/>
              <a:defRPr b="0" sz="1600">
                <a:latin typeface="Anton"/>
                <a:ea typeface="Anton"/>
                <a:cs typeface="Anton"/>
                <a:sym typeface="Anton"/>
              </a:defRPr>
            </a:lvl7pPr>
            <a:lvl8pPr lvl="7" algn="l">
              <a:lnSpc>
                <a:spcPct val="100000"/>
              </a:lnSpc>
              <a:spcBef>
                <a:spcPts val="0"/>
              </a:spcBef>
              <a:spcAft>
                <a:spcPts val="0"/>
              </a:spcAft>
              <a:buSzPts val="1600"/>
              <a:buFont typeface="Anton"/>
              <a:buNone/>
              <a:defRPr b="0" sz="1600">
                <a:latin typeface="Anton"/>
                <a:ea typeface="Anton"/>
                <a:cs typeface="Anton"/>
                <a:sym typeface="Anton"/>
              </a:defRPr>
            </a:lvl8pPr>
            <a:lvl9pPr lvl="8" algn="l">
              <a:lnSpc>
                <a:spcPct val="100000"/>
              </a:lnSpc>
              <a:spcBef>
                <a:spcPts val="0"/>
              </a:spcBef>
              <a:spcAft>
                <a:spcPts val="0"/>
              </a:spcAft>
              <a:buSzPts val="1600"/>
              <a:buFont typeface="Anton"/>
              <a:buNone/>
              <a:defRPr b="0" sz="1600">
                <a:latin typeface="Anton"/>
                <a:ea typeface="Anton"/>
                <a:cs typeface="Anton"/>
                <a:sym typeface="Anton"/>
              </a:defRPr>
            </a:lvl9pPr>
          </a:lstStyle>
          <a:p/>
        </p:txBody>
      </p:sp>
      <p:sp>
        <p:nvSpPr>
          <p:cNvPr id="37" name="Google Shape;37;p58"/>
          <p:cNvSpPr txBox="1"/>
          <p:nvPr>
            <p:ph idx="7" type="subTitle"/>
          </p:nvPr>
        </p:nvSpPr>
        <p:spPr>
          <a:xfrm>
            <a:off x="5107893" y="2239450"/>
            <a:ext cx="2907900" cy="97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Font typeface="Abel"/>
              <a:buNone/>
              <a:defRPr>
                <a:latin typeface="Abel"/>
                <a:ea typeface="Abel"/>
                <a:cs typeface="Abel"/>
                <a:sym typeface="Abel"/>
              </a:defRPr>
            </a:lvl1pPr>
            <a:lvl2pPr lvl="1" algn="l">
              <a:lnSpc>
                <a:spcPct val="100000"/>
              </a:lnSpc>
              <a:spcBef>
                <a:spcPts val="0"/>
              </a:spcBef>
              <a:spcAft>
                <a:spcPts val="0"/>
              </a:spcAft>
              <a:buSzPts val="1000"/>
              <a:buFont typeface="Abel"/>
              <a:buNone/>
              <a:defRPr sz="1000">
                <a:latin typeface="Abel"/>
                <a:ea typeface="Abel"/>
                <a:cs typeface="Abel"/>
                <a:sym typeface="Abel"/>
              </a:defRPr>
            </a:lvl2pPr>
            <a:lvl3pPr lvl="2" algn="l">
              <a:lnSpc>
                <a:spcPct val="100000"/>
              </a:lnSpc>
              <a:spcBef>
                <a:spcPts val="0"/>
              </a:spcBef>
              <a:spcAft>
                <a:spcPts val="0"/>
              </a:spcAft>
              <a:buSzPts val="1000"/>
              <a:buFont typeface="Abel"/>
              <a:buNone/>
              <a:defRPr sz="1000">
                <a:latin typeface="Abel"/>
                <a:ea typeface="Abel"/>
                <a:cs typeface="Abel"/>
                <a:sym typeface="Abel"/>
              </a:defRPr>
            </a:lvl3pPr>
            <a:lvl4pPr lvl="3" algn="l">
              <a:lnSpc>
                <a:spcPct val="100000"/>
              </a:lnSpc>
              <a:spcBef>
                <a:spcPts val="0"/>
              </a:spcBef>
              <a:spcAft>
                <a:spcPts val="0"/>
              </a:spcAft>
              <a:buSzPts val="1000"/>
              <a:buFont typeface="Abel"/>
              <a:buNone/>
              <a:defRPr sz="1000">
                <a:latin typeface="Abel"/>
                <a:ea typeface="Abel"/>
                <a:cs typeface="Abel"/>
                <a:sym typeface="Abel"/>
              </a:defRPr>
            </a:lvl4pPr>
            <a:lvl5pPr lvl="4" algn="l">
              <a:lnSpc>
                <a:spcPct val="100000"/>
              </a:lnSpc>
              <a:spcBef>
                <a:spcPts val="0"/>
              </a:spcBef>
              <a:spcAft>
                <a:spcPts val="0"/>
              </a:spcAft>
              <a:buSzPts val="1000"/>
              <a:buFont typeface="Abel"/>
              <a:buNone/>
              <a:defRPr sz="1000">
                <a:latin typeface="Abel"/>
                <a:ea typeface="Abel"/>
                <a:cs typeface="Abel"/>
                <a:sym typeface="Abel"/>
              </a:defRPr>
            </a:lvl5pPr>
            <a:lvl6pPr lvl="5" algn="l">
              <a:lnSpc>
                <a:spcPct val="100000"/>
              </a:lnSpc>
              <a:spcBef>
                <a:spcPts val="0"/>
              </a:spcBef>
              <a:spcAft>
                <a:spcPts val="0"/>
              </a:spcAft>
              <a:buSzPts val="1000"/>
              <a:buFont typeface="Abel"/>
              <a:buNone/>
              <a:defRPr sz="1000">
                <a:latin typeface="Abel"/>
                <a:ea typeface="Abel"/>
                <a:cs typeface="Abel"/>
                <a:sym typeface="Abel"/>
              </a:defRPr>
            </a:lvl6pPr>
            <a:lvl7pPr lvl="6" algn="l">
              <a:lnSpc>
                <a:spcPct val="100000"/>
              </a:lnSpc>
              <a:spcBef>
                <a:spcPts val="0"/>
              </a:spcBef>
              <a:spcAft>
                <a:spcPts val="0"/>
              </a:spcAft>
              <a:buSzPts val="1000"/>
              <a:buFont typeface="Abel"/>
              <a:buNone/>
              <a:defRPr sz="1000">
                <a:latin typeface="Abel"/>
                <a:ea typeface="Abel"/>
                <a:cs typeface="Abel"/>
                <a:sym typeface="Abel"/>
              </a:defRPr>
            </a:lvl7pPr>
            <a:lvl8pPr lvl="7" algn="l">
              <a:lnSpc>
                <a:spcPct val="100000"/>
              </a:lnSpc>
              <a:spcBef>
                <a:spcPts val="0"/>
              </a:spcBef>
              <a:spcAft>
                <a:spcPts val="0"/>
              </a:spcAft>
              <a:buSzPts val="1000"/>
              <a:buFont typeface="Abel"/>
              <a:buNone/>
              <a:defRPr sz="1000">
                <a:latin typeface="Abel"/>
                <a:ea typeface="Abel"/>
                <a:cs typeface="Abel"/>
                <a:sym typeface="Abel"/>
              </a:defRPr>
            </a:lvl8pPr>
            <a:lvl9pPr lvl="8" algn="l">
              <a:lnSpc>
                <a:spcPct val="100000"/>
              </a:lnSpc>
              <a:spcBef>
                <a:spcPts val="0"/>
              </a:spcBef>
              <a:spcAft>
                <a:spcPts val="0"/>
              </a:spcAft>
              <a:buSzPts val="1000"/>
              <a:buFont typeface="Abel"/>
              <a:buNone/>
              <a:defRPr sz="1000">
                <a:latin typeface="Abel"/>
                <a:ea typeface="Abel"/>
                <a:cs typeface="Abel"/>
                <a:sym typeface="Abel"/>
              </a:defRPr>
            </a:lvl9pPr>
          </a:lstStyle>
          <a:p/>
        </p:txBody>
      </p:sp>
      <p:sp>
        <p:nvSpPr>
          <p:cNvPr id="38" name="Google Shape;38;p58"/>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58"/>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58"/>
          <p:cNvSpPr txBox="1"/>
          <p:nvPr>
            <p:ph idx="8" type="ctrTitle"/>
          </p:nvPr>
        </p:nvSpPr>
        <p:spPr>
          <a:xfrm>
            <a:off x="5180650" y="457300"/>
            <a:ext cx="3194700" cy="481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2D406A"/>
              </a:buClr>
              <a:buSzPts val="2400"/>
              <a:buNone/>
              <a:defRPr b="0" sz="1800">
                <a:latin typeface="Staatliches"/>
                <a:ea typeface="Staatliches"/>
                <a:cs typeface="Staatliches"/>
                <a:sym typeface="Staatliches"/>
              </a:defRPr>
            </a:lvl1pPr>
            <a:lvl2pPr lvl="1" algn="ctr">
              <a:lnSpc>
                <a:spcPct val="100000"/>
              </a:lnSpc>
              <a:spcBef>
                <a:spcPts val="0"/>
              </a:spcBef>
              <a:spcAft>
                <a:spcPts val="0"/>
              </a:spcAft>
              <a:buClr>
                <a:srgbClr val="338987"/>
              </a:buClr>
              <a:buSzPts val="1800"/>
              <a:buNone/>
              <a:defRPr b="0" sz="1800">
                <a:solidFill>
                  <a:srgbClr val="338987"/>
                </a:solidFill>
              </a:defRPr>
            </a:lvl2pPr>
            <a:lvl3pPr lvl="2" algn="ctr">
              <a:lnSpc>
                <a:spcPct val="100000"/>
              </a:lnSpc>
              <a:spcBef>
                <a:spcPts val="0"/>
              </a:spcBef>
              <a:spcAft>
                <a:spcPts val="0"/>
              </a:spcAft>
              <a:buClr>
                <a:srgbClr val="338987"/>
              </a:buClr>
              <a:buSzPts val="1800"/>
              <a:buNone/>
              <a:defRPr b="0" sz="1800">
                <a:solidFill>
                  <a:srgbClr val="338987"/>
                </a:solidFill>
              </a:defRPr>
            </a:lvl3pPr>
            <a:lvl4pPr lvl="3" algn="ctr">
              <a:lnSpc>
                <a:spcPct val="100000"/>
              </a:lnSpc>
              <a:spcBef>
                <a:spcPts val="0"/>
              </a:spcBef>
              <a:spcAft>
                <a:spcPts val="0"/>
              </a:spcAft>
              <a:buClr>
                <a:srgbClr val="338987"/>
              </a:buClr>
              <a:buSzPts val="1800"/>
              <a:buNone/>
              <a:defRPr b="0" sz="1800">
                <a:solidFill>
                  <a:srgbClr val="338987"/>
                </a:solidFill>
              </a:defRPr>
            </a:lvl4pPr>
            <a:lvl5pPr lvl="4" algn="ctr">
              <a:lnSpc>
                <a:spcPct val="100000"/>
              </a:lnSpc>
              <a:spcBef>
                <a:spcPts val="0"/>
              </a:spcBef>
              <a:spcAft>
                <a:spcPts val="0"/>
              </a:spcAft>
              <a:buClr>
                <a:srgbClr val="338987"/>
              </a:buClr>
              <a:buSzPts val="1800"/>
              <a:buNone/>
              <a:defRPr b="0" sz="1800">
                <a:solidFill>
                  <a:srgbClr val="338987"/>
                </a:solidFill>
              </a:defRPr>
            </a:lvl5pPr>
            <a:lvl6pPr lvl="5" algn="ctr">
              <a:lnSpc>
                <a:spcPct val="100000"/>
              </a:lnSpc>
              <a:spcBef>
                <a:spcPts val="0"/>
              </a:spcBef>
              <a:spcAft>
                <a:spcPts val="0"/>
              </a:spcAft>
              <a:buClr>
                <a:srgbClr val="338987"/>
              </a:buClr>
              <a:buSzPts val="1800"/>
              <a:buNone/>
              <a:defRPr b="0" sz="1800">
                <a:solidFill>
                  <a:srgbClr val="338987"/>
                </a:solidFill>
              </a:defRPr>
            </a:lvl6pPr>
            <a:lvl7pPr lvl="6" algn="ctr">
              <a:lnSpc>
                <a:spcPct val="100000"/>
              </a:lnSpc>
              <a:spcBef>
                <a:spcPts val="0"/>
              </a:spcBef>
              <a:spcAft>
                <a:spcPts val="0"/>
              </a:spcAft>
              <a:buClr>
                <a:srgbClr val="338987"/>
              </a:buClr>
              <a:buSzPts val="1800"/>
              <a:buNone/>
              <a:defRPr b="0" sz="1800">
                <a:solidFill>
                  <a:srgbClr val="338987"/>
                </a:solidFill>
              </a:defRPr>
            </a:lvl7pPr>
            <a:lvl8pPr lvl="7" algn="ctr">
              <a:lnSpc>
                <a:spcPct val="100000"/>
              </a:lnSpc>
              <a:spcBef>
                <a:spcPts val="0"/>
              </a:spcBef>
              <a:spcAft>
                <a:spcPts val="0"/>
              </a:spcAft>
              <a:buClr>
                <a:srgbClr val="338987"/>
              </a:buClr>
              <a:buSzPts val="1800"/>
              <a:buNone/>
              <a:defRPr b="0" sz="1800">
                <a:solidFill>
                  <a:srgbClr val="338987"/>
                </a:solidFill>
              </a:defRPr>
            </a:lvl8pPr>
            <a:lvl9pPr lvl="8" algn="ctr">
              <a:lnSpc>
                <a:spcPct val="100000"/>
              </a:lnSpc>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EXT">
  <p:cSld name="CUSTOM_6_1_1_1">
    <p:spTree>
      <p:nvGrpSpPr>
        <p:cNvPr id="41" name="Shape 41"/>
        <p:cNvGrpSpPr/>
        <p:nvPr/>
      </p:nvGrpSpPr>
      <p:grpSpPr>
        <a:xfrm>
          <a:off x="0" y="0"/>
          <a:ext cx="0" cy="0"/>
          <a:chOff x="0" y="0"/>
          <a:chExt cx="0" cy="0"/>
        </a:xfrm>
      </p:grpSpPr>
      <p:sp>
        <p:nvSpPr>
          <p:cNvPr id="42" name="Google Shape;42;p59"/>
          <p:cNvSpPr txBox="1"/>
          <p:nvPr>
            <p:ph type="ctrTitle"/>
          </p:nvPr>
        </p:nvSpPr>
        <p:spPr>
          <a:xfrm>
            <a:off x="889350" y="1658275"/>
            <a:ext cx="4538400" cy="1827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2D406A"/>
              </a:buClr>
              <a:buSzPts val="4800"/>
              <a:buNone/>
              <a:defRPr b="0" sz="7200">
                <a:latin typeface="Staatliches"/>
                <a:ea typeface="Staatliches"/>
                <a:cs typeface="Staatliches"/>
                <a:sym typeface="Staatliches"/>
              </a:defRPr>
            </a:lvl1pPr>
            <a:lvl2pPr lvl="1" algn="ctr">
              <a:lnSpc>
                <a:spcPct val="100000"/>
              </a:lnSpc>
              <a:spcBef>
                <a:spcPts val="0"/>
              </a:spcBef>
              <a:spcAft>
                <a:spcPts val="0"/>
              </a:spcAft>
              <a:buClr>
                <a:srgbClr val="338987"/>
              </a:buClr>
              <a:buSzPts val="4800"/>
              <a:buNone/>
              <a:defRPr b="0" sz="4800">
                <a:solidFill>
                  <a:srgbClr val="338987"/>
                </a:solidFill>
              </a:defRPr>
            </a:lvl2pPr>
            <a:lvl3pPr lvl="2" algn="ctr">
              <a:lnSpc>
                <a:spcPct val="100000"/>
              </a:lnSpc>
              <a:spcBef>
                <a:spcPts val="0"/>
              </a:spcBef>
              <a:spcAft>
                <a:spcPts val="0"/>
              </a:spcAft>
              <a:buClr>
                <a:srgbClr val="338987"/>
              </a:buClr>
              <a:buSzPts val="4800"/>
              <a:buNone/>
              <a:defRPr b="0" sz="4800">
                <a:solidFill>
                  <a:srgbClr val="338987"/>
                </a:solidFill>
              </a:defRPr>
            </a:lvl3pPr>
            <a:lvl4pPr lvl="3" algn="ctr">
              <a:lnSpc>
                <a:spcPct val="100000"/>
              </a:lnSpc>
              <a:spcBef>
                <a:spcPts val="0"/>
              </a:spcBef>
              <a:spcAft>
                <a:spcPts val="0"/>
              </a:spcAft>
              <a:buClr>
                <a:srgbClr val="338987"/>
              </a:buClr>
              <a:buSzPts val="4800"/>
              <a:buNone/>
              <a:defRPr b="0" sz="4800">
                <a:solidFill>
                  <a:srgbClr val="338987"/>
                </a:solidFill>
              </a:defRPr>
            </a:lvl4pPr>
            <a:lvl5pPr lvl="4" algn="ctr">
              <a:lnSpc>
                <a:spcPct val="100000"/>
              </a:lnSpc>
              <a:spcBef>
                <a:spcPts val="0"/>
              </a:spcBef>
              <a:spcAft>
                <a:spcPts val="0"/>
              </a:spcAft>
              <a:buClr>
                <a:srgbClr val="338987"/>
              </a:buClr>
              <a:buSzPts val="4800"/>
              <a:buNone/>
              <a:defRPr b="0" sz="4800">
                <a:solidFill>
                  <a:srgbClr val="338987"/>
                </a:solidFill>
              </a:defRPr>
            </a:lvl5pPr>
            <a:lvl6pPr lvl="5" algn="ctr">
              <a:lnSpc>
                <a:spcPct val="100000"/>
              </a:lnSpc>
              <a:spcBef>
                <a:spcPts val="0"/>
              </a:spcBef>
              <a:spcAft>
                <a:spcPts val="0"/>
              </a:spcAft>
              <a:buClr>
                <a:srgbClr val="338987"/>
              </a:buClr>
              <a:buSzPts val="4800"/>
              <a:buNone/>
              <a:defRPr b="0" sz="4800">
                <a:solidFill>
                  <a:srgbClr val="338987"/>
                </a:solidFill>
              </a:defRPr>
            </a:lvl6pPr>
            <a:lvl7pPr lvl="6" algn="ctr">
              <a:lnSpc>
                <a:spcPct val="100000"/>
              </a:lnSpc>
              <a:spcBef>
                <a:spcPts val="0"/>
              </a:spcBef>
              <a:spcAft>
                <a:spcPts val="0"/>
              </a:spcAft>
              <a:buClr>
                <a:srgbClr val="338987"/>
              </a:buClr>
              <a:buSzPts val="4800"/>
              <a:buNone/>
              <a:defRPr b="0" sz="4800">
                <a:solidFill>
                  <a:srgbClr val="338987"/>
                </a:solidFill>
              </a:defRPr>
            </a:lvl7pPr>
            <a:lvl8pPr lvl="7" algn="ctr">
              <a:lnSpc>
                <a:spcPct val="100000"/>
              </a:lnSpc>
              <a:spcBef>
                <a:spcPts val="0"/>
              </a:spcBef>
              <a:spcAft>
                <a:spcPts val="0"/>
              </a:spcAft>
              <a:buClr>
                <a:srgbClr val="338987"/>
              </a:buClr>
              <a:buSzPts val="4800"/>
              <a:buNone/>
              <a:defRPr b="0" sz="4800">
                <a:solidFill>
                  <a:srgbClr val="338987"/>
                </a:solidFill>
              </a:defRPr>
            </a:lvl8pPr>
            <a:lvl9pPr lvl="8" algn="ctr">
              <a:lnSpc>
                <a:spcPct val="100000"/>
              </a:lnSpc>
              <a:spcBef>
                <a:spcPts val="0"/>
              </a:spcBef>
              <a:spcAft>
                <a:spcPts val="0"/>
              </a:spcAft>
              <a:buClr>
                <a:srgbClr val="338987"/>
              </a:buClr>
              <a:buSzPts val="4800"/>
              <a:buNone/>
              <a:defRPr b="0" sz="4800">
                <a:solidFill>
                  <a:srgbClr val="338987"/>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EXT 1">
  <p:cSld name="CUSTOM_6_1_1_1_1">
    <p:spTree>
      <p:nvGrpSpPr>
        <p:cNvPr id="43" name="Shape 43"/>
        <p:cNvGrpSpPr/>
        <p:nvPr/>
      </p:nvGrpSpPr>
      <p:grpSpPr>
        <a:xfrm>
          <a:off x="0" y="0"/>
          <a:ext cx="0" cy="0"/>
          <a:chOff x="0" y="0"/>
          <a:chExt cx="0" cy="0"/>
        </a:xfrm>
      </p:grpSpPr>
      <p:sp>
        <p:nvSpPr>
          <p:cNvPr id="44" name="Google Shape;44;p60"/>
          <p:cNvSpPr txBox="1"/>
          <p:nvPr>
            <p:ph type="ctrTitle"/>
          </p:nvPr>
        </p:nvSpPr>
        <p:spPr>
          <a:xfrm>
            <a:off x="5641825" y="1658275"/>
            <a:ext cx="2655600" cy="1827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2D406A"/>
              </a:buClr>
              <a:buSzPts val="4800"/>
              <a:buNone/>
              <a:defRPr b="0" sz="3600">
                <a:latin typeface="Staatliches"/>
                <a:ea typeface="Staatliches"/>
                <a:cs typeface="Staatliches"/>
                <a:sym typeface="Staatliches"/>
              </a:defRPr>
            </a:lvl1pPr>
            <a:lvl2pPr lvl="1" algn="ctr">
              <a:lnSpc>
                <a:spcPct val="100000"/>
              </a:lnSpc>
              <a:spcBef>
                <a:spcPts val="0"/>
              </a:spcBef>
              <a:spcAft>
                <a:spcPts val="0"/>
              </a:spcAft>
              <a:buClr>
                <a:srgbClr val="338987"/>
              </a:buClr>
              <a:buSzPts val="4800"/>
              <a:buNone/>
              <a:defRPr b="0" sz="4800">
                <a:solidFill>
                  <a:srgbClr val="338987"/>
                </a:solidFill>
              </a:defRPr>
            </a:lvl2pPr>
            <a:lvl3pPr lvl="2" algn="ctr">
              <a:lnSpc>
                <a:spcPct val="100000"/>
              </a:lnSpc>
              <a:spcBef>
                <a:spcPts val="0"/>
              </a:spcBef>
              <a:spcAft>
                <a:spcPts val="0"/>
              </a:spcAft>
              <a:buClr>
                <a:srgbClr val="338987"/>
              </a:buClr>
              <a:buSzPts val="4800"/>
              <a:buNone/>
              <a:defRPr b="0" sz="4800">
                <a:solidFill>
                  <a:srgbClr val="338987"/>
                </a:solidFill>
              </a:defRPr>
            </a:lvl3pPr>
            <a:lvl4pPr lvl="3" algn="ctr">
              <a:lnSpc>
                <a:spcPct val="100000"/>
              </a:lnSpc>
              <a:spcBef>
                <a:spcPts val="0"/>
              </a:spcBef>
              <a:spcAft>
                <a:spcPts val="0"/>
              </a:spcAft>
              <a:buClr>
                <a:srgbClr val="338987"/>
              </a:buClr>
              <a:buSzPts val="4800"/>
              <a:buNone/>
              <a:defRPr b="0" sz="4800">
                <a:solidFill>
                  <a:srgbClr val="338987"/>
                </a:solidFill>
              </a:defRPr>
            </a:lvl4pPr>
            <a:lvl5pPr lvl="4" algn="ctr">
              <a:lnSpc>
                <a:spcPct val="100000"/>
              </a:lnSpc>
              <a:spcBef>
                <a:spcPts val="0"/>
              </a:spcBef>
              <a:spcAft>
                <a:spcPts val="0"/>
              </a:spcAft>
              <a:buClr>
                <a:srgbClr val="338987"/>
              </a:buClr>
              <a:buSzPts val="4800"/>
              <a:buNone/>
              <a:defRPr b="0" sz="4800">
                <a:solidFill>
                  <a:srgbClr val="338987"/>
                </a:solidFill>
              </a:defRPr>
            </a:lvl5pPr>
            <a:lvl6pPr lvl="5" algn="ctr">
              <a:lnSpc>
                <a:spcPct val="100000"/>
              </a:lnSpc>
              <a:spcBef>
                <a:spcPts val="0"/>
              </a:spcBef>
              <a:spcAft>
                <a:spcPts val="0"/>
              </a:spcAft>
              <a:buClr>
                <a:srgbClr val="338987"/>
              </a:buClr>
              <a:buSzPts val="4800"/>
              <a:buNone/>
              <a:defRPr b="0" sz="4800">
                <a:solidFill>
                  <a:srgbClr val="338987"/>
                </a:solidFill>
              </a:defRPr>
            </a:lvl6pPr>
            <a:lvl7pPr lvl="6" algn="ctr">
              <a:lnSpc>
                <a:spcPct val="100000"/>
              </a:lnSpc>
              <a:spcBef>
                <a:spcPts val="0"/>
              </a:spcBef>
              <a:spcAft>
                <a:spcPts val="0"/>
              </a:spcAft>
              <a:buClr>
                <a:srgbClr val="338987"/>
              </a:buClr>
              <a:buSzPts val="4800"/>
              <a:buNone/>
              <a:defRPr b="0" sz="4800">
                <a:solidFill>
                  <a:srgbClr val="338987"/>
                </a:solidFill>
              </a:defRPr>
            </a:lvl7pPr>
            <a:lvl8pPr lvl="7" algn="ctr">
              <a:lnSpc>
                <a:spcPct val="100000"/>
              </a:lnSpc>
              <a:spcBef>
                <a:spcPts val="0"/>
              </a:spcBef>
              <a:spcAft>
                <a:spcPts val="0"/>
              </a:spcAft>
              <a:buClr>
                <a:srgbClr val="338987"/>
              </a:buClr>
              <a:buSzPts val="4800"/>
              <a:buNone/>
              <a:defRPr b="0" sz="4800">
                <a:solidFill>
                  <a:srgbClr val="338987"/>
                </a:solidFill>
              </a:defRPr>
            </a:lvl8pPr>
            <a:lvl9pPr lvl="8" algn="ctr">
              <a:lnSpc>
                <a:spcPct val="100000"/>
              </a:lnSpc>
              <a:spcBef>
                <a:spcPts val="0"/>
              </a:spcBef>
              <a:spcAft>
                <a:spcPts val="0"/>
              </a:spcAft>
              <a:buClr>
                <a:srgbClr val="338987"/>
              </a:buClr>
              <a:buSzPts val="4800"/>
              <a:buNone/>
              <a:defRPr b="0" sz="4800">
                <a:solidFill>
                  <a:srgbClr val="338987"/>
                </a:solidFill>
              </a:defRPr>
            </a:lvl9pPr>
          </a:lstStyle>
          <a:p/>
        </p:txBody>
      </p:sp>
      <p:grpSp>
        <p:nvGrpSpPr>
          <p:cNvPr id="45" name="Google Shape;45;p60"/>
          <p:cNvGrpSpPr/>
          <p:nvPr/>
        </p:nvGrpSpPr>
        <p:grpSpPr>
          <a:xfrm>
            <a:off x="429933" y="1083300"/>
            <a:ext cx="4465655" cy="3077192"/>
            <a:chOff x="1211784" y="1483576"/>
            <a:chExt cx="6753864" cy="2714770"/>
          </a:xfrm>
        </p:grpSpPr>
        <p:sp>
          <p:nvSpPr>
            <p:cNvPr id="46" name="Google Shape;46;p60"/>
            <p:cNvSpPr/>
            <p:nvPr/>
          </p:nvSpPr>
          <p:spPr>
            <a:xfrm>
              <a:off x="1211784" y="1575146"/>
              <a:ext cx="6648000" cy="26232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60"/>
            <p:cNvSpPr/>
            <p:nvPr/>
          </p:nvSpPr>
          <p:spPr>
            <a:xfrm>
              <a:off x="1317648" y="1483576"/>
              <a:ext cx="6648000" cy="26232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
  <p:cSld name="CUSTOM_6_1_1_2">
    <p:spTree>
      <p:nvGrpSpPr>
        <p:cNvPr id="48" name="Shape 48"/>
        <p:cNvGrpSpPr/>
        <p:nvPr/>
      </p:nvGrpSpPr>
      <p:grpSpPr>
        <a:xfrm>
          <a:off x="0" y="0"/>
          <a:ext cx="0" cy="0"/>
          <a:chOff x="0" y="0"/>
          <a:chExt cx="0" cy="0"/>
        </a:xfrm>
      </p:grpSpPr>
      <p:sp>
        <p:nvSpPr>
          <p:cNvPr id="49" name="Google Shape;49;p61"/>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61"/>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61"/>
          <p:cNvSpPr txBox="1"/>
          <p:nvPr>
            <p:ph type="ctrTitle"/>
          </p:nvPr>
        </p:nvSpPr>
        <p:spPr>
          <a:xfrm>
            <a:off x="5180650" y="457300"/>
            <a:ext cx="3194700" cy="481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2D406A"/>
              </a:buClr>
              <a:buSzPts val="2400"/>
              <a:buNone/>
              <a:defRPr b="0" sz="1800">
                <a:latin typeface="Staatliches"/>
                <a:ea typeface="Staatliches"/>
                <a:cs typeface="Staatliches"/>
                <a:sym typeface="Staatliches"/>
              </a:defRPr>
            </a:lvl1pPr>
            <a:lvl2pPr lvl="1" algn="ctr">
              <a:lnSpc>
                <a:spcPct val="100000"/>
              </a:lnSpc>
              <a:spcBef>
                <a:spcPts val="0"/>
              </a:spcBef>
              <a:spcAft>
                <a:spcPts val="0"/>
              </a:spcAft>
              <a:buClr>
                <a:srgbClr val="338987"/>
              </a:buClr>
              <a:buSzPts val="1800"/>
              <a:buNone/>
              <a:defRPr b="0" sz="1800">
                <a:solidFill>
                  <a:srgbClr val="338987"/>
                </a:solidFill>
              </a:defRPr>
            </a:lvl2pPr>
            <a:lvl3pPr lvl="2" algn="ctr">
              <a:lnSpc>
                <a:spcPct val="100000"/>
              </a:lnSpc>
              <a:spcBef>
                <a:spcPts val="0"/>
              </a:spcBef>
              <a:spcAft>
                <a:spcPts val="0"/>
              </a:spcAft>
              <a:buClr>
                <a:srgbClr val="338987"/>
              </a:buClr>
              <a:buSzPts val="1800"/>
              <a:buNone/>
              <a:defRPr b="0" sz="1800">
                <a:solidFill>
                  <a:srgbClr val="338987"/>
                </a:solidFill>
              </a:defRPr>
            </a:lvl3pPr>
            <a:lvl4pPr lvl="3" algn="ctr">
              <a:lnSpc>
                <a:spcPct val="100000"/>
              </a:lnSpc>
              <a:spcBef>
                <a:spcPts val="0"/>
              </a:spcBef>
              <a:spcAft>
                <a:spcPts val="0"/>
              </a:spcAft>
              <a:buClr>
                <a:srgbClr val="338987"/>
              </a:buClr>
              <a:buSzPts val="1800"/>
              <a:buNone/>
              <a:defRPr b="0" sz="1800">
                <a:solidFill>
                  <a:srgbClr val="338987"/>
                </a:solidFill>
              </a:defRPr>
            </a:lvl4pPr>
            <a:lvl5pPr lvl="4" algn="ctr">
              <a:lnSpc>
                <a:spcPct val="100000"/>
              </a:lnSpc>
              <a:spcBef>
                <a:spcPts val="0"/>
              </a:spcBef>
              <a:spcAft>
                <a:spcPts val="0"/>
              </a:spcAft>
              <a:buClr>
                <a:srgbClr val="338987"/>
              </a:buClr>
              <a:buSzPts val="1800"/>
              <a:buNone/>
              <a:defRPr b="0" sz="1800">
                <a:solidFill>
                  <a:srgbClr val="338987"/>
                </a:solidFill>
              </a:defRPr>
            </a:lvl5pPr>
            <a:lvl6pPr lvl="5" algn="ctr">
              <a:lnSpc>
                <a:spcPct val="100000"/>
              </a:lnSpc>
              <a:spcBef>
                <a:spcPts val="0"/>
              </a:spcBef>
              <a:spcAft>
                <a:spcPts val="0"/>
              </a:spcAft>
              <a:buClr>
                <a:srgbClr val="338987"/>
              </a:buClr>
              <a:buSzPts val="1800"/>
              <a:buNone/>
              <a:defRPr b="0" sz="1800">
                <a:solidFill>
                  <a:srgbClr val="338987"/>
                </a:solidFill>
              </a:defRPr>
            </a:lvl6pPr>
            <a:lvl7pPr lvl="6" algn="ctr">
              <a:lnSpc>
                <a:spcPct val="100000"/>
              </a:lnSpc>
              <a:spcBef>
                <a:spcPts val="0"/>
              </a:spcBef>
              <a:spcAft>
                <a:spcPts val="0"/>
              </a:spcAft>
              <a:buClr>
                <a:srgbClr val="338987"/>
              </a:buClr>
              <a:buSzPts val="1800"/>
              <a:buNone/>
              <a:defRPr b="0" sz="1800">
                <a:solidFill>
                  <a:srgbClr val="338987"/>
                </a:solidFill>
              </a:defRPr>
            </a:lvl7pPr>
            <a:lvl8pPr lvl="7" algn="ctr">
              <a:lnSpc>
                <a:spcPct val="100000"/>
              </a:lnSpc>
              <a:spcBef>
                <a:spcPts val="0"/>
              </a:spcBef>
              <a:spcAft>
                <a:spcPts val="0"/>
              </a:spcAft>
              <a:buClr>
                <a:srgbClr val="338987"/>
              </a:buClr>
              <a:buSzPts val="1800"/>
              <a:buNone/>
              <a:defRPr b="0" sz="1800">
                <a:solidFill>
                  <a:srgbClr val="338987"/>
                </a:solidFill>
              </a:defRPr>
            </a:lvl8pPr>
            <a:lvl9pPr lvl="8" algn="ctr">
              <a:lnSpc>
                <a:spcPct val="100000"/>
              </a:lnSpc>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NUMBER">
  <p:cSld name="CUSTOM_6_1_1_2_1_1">
    <p:spTree>
      <p:nvGrpSpPr>
        <p:cNvPr id="52" name="Shape 52"/>
        <p:cNvGrpSpPr/>
        <p:nvPr/>
      </p:nvGrpSpPr>
      <p:grpSpPr>
        <a:xfrm>
          <a:off x="0" y="0"/>
          <a:ext cx="0" cy="0"/>
          <a:chOff x="0" y="0"/>
          <a:chExt cx="0" cy="0"/>
        </a:xfrm>
      </p:grpSpPr>
      <p:sp>
        <p:nvSpPr>
          <p:cNvPr id="53" name="Google Shape;53;p62"/>
          <p:cNvSpPr txBox="1"/>
          <p:nvPr>
            <p:ph idx="1" type="subTitle"/>
          </p:nvPr>
        </p:nvSpPr>
        <p:spPr>
          <a:xfrm>
            <a:off x="1551538" y="1552688"/>
            <a:ext cx="1887600" cy="432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54" name="Google Shape;54;p62"/>
          <p:cNvSpPr txBox="1"/>
          <p:nvPr>
            <p:ph type="title"/>
          </p:nvPr>
        </p:nvSpPr>
        <p:spPr>
          <a:xfrm>
            <a:off x="1317988" y="938488"/>
            <a:ext cx="2354700" cy="67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3F3F3"/>
              </a:buClr>
              <a:buSzPts val="3000"/>
              <a:buNone/>
              <a:defRPr b="0" sz="3000">
                <a:latin typeface="Staatliches"/>
                <a:ea typeface="Staatliches"/>
                <a:cs typeface="Staatliches"/>
                <a:sym typeface="Staatliches"/>
              </a:defRPr>
            </a:lvl1pPr>
            <a:lvl2pPr lvl="1" algn="l">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2pPr>
            <a:lvl3pPr lvl="2" algn="l">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3pPr>
            <a:lvl4pPr lvl="3" algn="l">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4pPr>
            <a:lvl5pPr lvl="4" algn="l">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5pPr>
            <a:lvl6pPr lvl="5" algn="l">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6pPr>
            <a:lvl7pPr lvl="6" algn="l">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7pPr>
            <a:lvl8pPr lvl="7" algn="l">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8pPr>
            <a:lvl9pPr lvl="8" algn="l">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9pPr>
          </a:lstStyle>
          <a:p/>
        </p:txBody>
      </p:sp>
      <p:sp>
        <p:nvSpPr>
          <p:cNvPr id="55" name="Google Shape;55;p62"/>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62"/>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62"/>
          <p:cNvSpPr txBox="1"/>
          <p:nvPr>
            <p:ph idx="2" type="ctrTitle"/>
          </p:nvPr>
        </p:nvSpPr>
        <p:spPr>
          <a:xfrm>
            <a:off x="5180650" y="457300"/>
            <a:ext cx="3194700" cy="481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2D406A"/>
              </a:buClr>
              <a:buSzPts val="2400"/>
              <a:buNone/>
              <a:defRPr b="0" sz="1800">
                <a:latin typeface="Staatliches"/>
                <a:ea typeface="Staatliches"/>
                <a:cs typeface="Staatliches"/>
                <a:sym typeface="Staatliches"/>
              </a:defRPr>
            </a:lvl1pPr>
            <a:lvl2pPr lvl="1" algn="ctr">
              <a:lnSpc>
                <a:spcPct val="100000"/>
              </a:lnSpc>
              <a:spcBef>
                <a:spcPts val="0"/>
              </a:spcBef>
              <a:spcAft>
                <a:spcPts val="0"/>
              </a:spcAft>
              <a:buClr>
                <a:srgbClr val="338987"/>
              </a:buClr>
              <a:buSzPts val="1800"/>
              <a:buNone/>
              <a:defRPr b="0" sz="1800">
                <a:solidFill>
                  <a:srgbClr val="338987"/>
                </a:solidFill>
              </a:defRPr>
            </a:lvl2pPr>
            <a:lvl3pPr lvl="2" algn="ctr">
              <a:lnSpc>
                <a:spcPct val="100000"/>
              </a:lnSpc>
              <a:spcBef>
                <a:spcPts val="0"/>
              </a:spcBef>
              <a:spcAft>
                <a:spcPts val="0"/>
              </a:spcAft>
              <a:buClr>
                <a:srgbClr val="338987"/>
              </a:buClr>
              <a:buSzPts val="1800"/>
              <a:buNone/>
              <a:defRPr b="0" sz="1800">
                <a:solidFill>
                  <a:srgbClr val="338987"/>
                </a:solidFill>
              </a:defRPr>
            </a:lvl3pPr>
            <a:lvl4pPr lvl="3" algn="ctr">
              <a:lnSpc>
                <a:spcPct val="100000"/>
              </a:lnSpc>
              <a:spcBef>
                <a:spcPts val="0"/>
              </a:spcBef>
              <a:spcAft>
                <a:spcPts val="0"/>
              </a:spcAft>
              <a:buClr>
                <a:srgbClr val="338987"/>
              </a:buClr>
              <a:buSzPts val="1800"/>
              <a:buNone/>
              <a:defRPr b="0" sz="1800">
                <a:solidFill>
                  <a:srgbClr val="338987"/>
                </a:solidFill>
              </a:defRPr>
            </a:lvl4pPr>
            <a:lvl5pPr lvl="4" algn="ctr">
              <a:lnSpc>
                <a:spcPct val="100000"/>
              </a:lnSpc>
              <a:spcBef>
                <a:spcPts val="0"/>
              </a:spcBef>
              <a:spcAft>
                <a:spcPts val="0"/>
              </a:spcAft>
              <a:buClr>
                <a:srgbClr val="338987"/>
              </a:buClr>
              <a:buSzPts val="1800"/>
              <a:buNone/>
              <a:defRPr b="0" sz="1800">
                <a:solidFill>
                  <a:srgbClr val="338987"/>
                </a:solidFill>
              </a:defRPr>
            </a:lvl5pPr>
            <a:lvl6pPr lvl="5" algn="ctr">
              <a:lnSpc>
                <a:spcPct val="100000"/>
              </a:lnSpc>
              <a:spcBef>
                <a:spcPts val="0"/>
              </a:spcBef>
              <a:spcAft>
                <a:spcPts val="0"/>
              </a:spcAft>
              <a:buClr>
                <a:srgbClr val="338987"/>
              </a:buClr>
              <a:buSzPts val="1800"/>
              <a:buNone/>
              <a:defRPr b="0" sz="1800">
                <a:solidFill>
                  <a:srgbClr val="338987"/>
                </a:solidFill>
              </a:defRPr>
            </a:lvl6pPr>
            <a:lvl7pPr lvl="6" algn="ctr">
              <a:lnSpc>
                <a:spcPct val="100000"/>
              </a:lnSpc>
              <a:spcBef>
                <a:spcPts val="0"/>
              </a:spcBef>
              <a:spcAft>
                <a:spcPts val="0"/>
              </a:spcAft>
              <a:buClr>
                <a:srgbClr val="338987"/>
              </a:buClr>
              <a:buSzPts val="1800"/>
              <a:buNone/>
              <a:defRPr b="0" sz="1800">
                <a:solidFill>
                  <a:srgbClr val="338987"/>
                </a:solidFill>
              </a:defRPr>
            </a:lvl7pPr>
            <a:lvl8pPr lvl="7" algn="ctr">
              <a:lnSpc>
                <a:spcPct val="100000"/>
              </a:lnSpc>
              <a:spcBef>
                <a:spcPts val="0"/>
              </a:spcBef>
              <a:spcAft>
                <a:spcPts val="0"/>
              </a:spcAft>
              <a:buClr>
                <a:srgbClr val="338987"/>
              </a:buClr>
              <a:buSzPts val="1800"/>
              <a:buNone/>
              <a:defRPr b="0" sz="1800">
                <a:solidFill>
                  <a:srgbClr val="338987"/>
                </a:solidFill>
              </a:defRPr>
            </a:lvl8pPr>
            <a:lvl9pPr lvl="8" algn="ctr">
              <a:lnSpc>
                <a:spcPct val="100000"/>
              </a:lnSpc>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41.xml"/><Relationship Id="rId11" Type="http://schemas.openxmlformats.org/officeDocument/2006/relationships/slideLayout" Target="../slideLayouts/slideLayout32.xml"/><Relationship Id="rId10" Type="http://schemas.openxmlformats.org/officeDocument/2006/relationships/slideLayout" Target="../slideLayouts/slideLayout31.xml"/><Relationship Id="rId21" Type="http://schemas.openxmlformats.org/officeDocument/2006/relationships/theme" Target="../theme/theme1.xml"/><Relationship Id="rId13" Type="http://schemas.openxmlformats.org/officeDocument/2006/relationships/slideLayout" Target="../slideLayouts/slideLayout34.xml"/><Relationship Id="rId12" Type="http://schemas.openxmlformats.org/officeDocument/2006/relationships/slideLayout" Target="../slideLayouts/slideLayout33.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5" Type="http://schemas.openxmlformats.org/officeDocument/2006/relationships/slideLayout" Target="../slideLayouts/slideLayout36.xml"/><Relationship Id="rId14" Type="http://schemas.openxmlformats.org/officeDocument/2006/relationships/slideLayout" Target="../slideLayouts/slideLayout35.xml"/><Relationship Id="rId17" Type="http://schemas.openxmlformats.org/officeDocument/2006/relationships/slideLayout" Target="../slideLayouts/slideLayout38.xml"/><Relationship Id="rId16" Type="http://schemas.openxmlformats.org/officeDocument/2006/relationships/slideLayout" Target="../slideLayouts/slideLayout37.xml"/><Relationship Id="rId5" Type="http://schemas.openxmlformats.org/officeDocument/2006/relationships/slideLayout" Target="../slideLayouts/slideLayout26.xml"/><Relationship Id="rId19" Type="http://schemas.openxmlformats.org/officeDocument/2006/relationships/slideLayout" Target="../slideLayouts/slideLayout40.xml"/><Relationship Id="rId6" Type="http://schemas.openxmlformats.org/officeDocument/2006/relationships/slideLayout" Target="../slideLayouts/slideLayout27.xml"/><Relationship Id="rId18" Type="http://schemas.openxmlformats.org/officeDocument/2006/relationships/slideLayout" Target="../slideLayouts/slideLayout39.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333333"/>
        </a:solidFill>
      </p:bgPr>
    </p:bg>
    <p:spTree>
      <p:nvGrpSpPr>
        <p:cNvPr id="5" name="Shape 5"/>
        <p:cNvGrpSpPr/>
        <p:nvPr/>
      </p:nvGrpSpPr>
      <p:grpSpPr>
        <a:xfrm>
          <a:off x="0" y="0"/>
          <a:ext cx="0" cy="0"/>
          <a:chOff x="0" y="0"/>
          <a:chExt cx="0" cy="0"/>
        </a:xfrm>
      </p:grpSpPr>
      <p:sp>
        <p:nvSpPr>
          <p:cNvPr id="6" name="Google Shape;6;p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3"/>
              </a:buClr>
              <a:buSzPts val="2800"/>
              <a:buFont typeface="Staatliches"/>
              <a:buNone/>
              <a:defRPr b="0" i="0" sz="2800" u="none" cap="none" strike="noStrike">
                <a:solidFill>
                  <a:schemeClr val="accent3"/>
                </a:solidFill>
                <a:latin typeface="Staatliches"/>
                <a:ea typeface="Staatliches"/>
                <a:cs typeface="Staatliches"/>
                <a:sym typeface="Staatliches"/>
              </a:defRPr>
            </a:lvl1pPr>
            <a:lvl2pPr lvl="1"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2pPr>
            <a:lvl3pPr lvl="2"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3pPr>
            <a:lvl4pPr lvl="3"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4pPr>
            <a:lvl5pPr lvl="4"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5pPr>
            <a:lvl6pPr lvl="5"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6pPr>
            <a:lvl7pPr lvl="6"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7pPr>
            <a:lvl8pPr lvl="7"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8pPr>
            <a:lvl9pPr lvl="8"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9pPr>
          </a:lstStyle>
          <a:p/>
        </p:txBody>
      </p:sp>
      <p:sp>
        <p:nvSpPr>
          <p:cNvPr id="7" name="Google Shape;7;p5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chemeClr val="accent3"/>
              </a:buClr>
              <a:buSzPts val="1200"/>
              <a:buFont typeface="Anaheim"/>
              <a:buChar char="●"/>
              <a:defRPr b="0" i="0" sz="1200" u="none" cap="none" strike="noStrike">
                <a:solidFill>
                  <a:schemeClr val="accent3"/>
                </a:solidFill>
                <a:latin typeface="Anaheim"/>
                <a:ea typeface="Anaheim"/>
                <a:cs typeface="Anaheim"/>
                <a:sym typeface="Anaheim"/>
              </a:defRPr>
            </a:lvl1pPr>
            <a:lvl2pPr indent="-304800" lvl="1" marL="914400" marR="0" rtl="0" algn="l">
              <a:lnSpc>
                <a:spcPct val="115000"/>
              </a:lnSpc>
              <a:spcBef>
                <a:spcPts val="1600"/>
              </a:spcBef>
              <a:spcAft>
                <a:spcPts val="0"/>
              </a:spcAft>
              <a:buClr>
                <a:schemeClr val="accent3"/>
              </a:buClr>
              <a:buSzPts val="1200"/>
              <a:buFont typeface="Anaheim"/>
              <a:buChar char="○"/>
              <a:defRPr b="0" i="0" sz="1200" u="none" cap="none" strike="noStrike">
                <a:solidFill>
                  <a:schemeClr val="accent3"/>
                </a:solidFill>
                <a:latin typeface="Anaheim"/>
                <a:ea typeface="Anaheim"/>
                <a:cs typeface="Anaheim"/>
                <a:sym typeface="Anaheim"/>
              </a:defRPr>
            </a:lvl2pPr>
            <a:lvl3pPr indent="-304800" lvl="2" marL="1371600" marR="0" rtl="0" algn="l">
              <a:lnSpc>
                <a:spcPct val="115000"/>
              </a:lnSpc>
              <a:spcBef>
                <a:spcPts val="1600"/>
              </a:spcBef>
              <a:spcAft>
                <a:spcPts val="0"/>
              </a:spcAft>
              <a:buClr>
                <a:schemeClr val="accent3"/>
              </a:buClr>
              <a:buSzPts val="1200"/>
              <a:buFont typeface="Anaheim"/>
              <a:buChar char="■"/>
              <a:defRPr b="0" i="0" sz="1200" u="none" cap="none" strike="noStrike">
                <a:solidFill>
                  <a:schemeClr val="accent3"/>
                </a:solidFill>
                <a:latin typeface="Anaheim"/>
                <a:ea typeface="Anaheim"/>
                <a:cs typeface="Anaheim"/>
                <a:sym typeface="Anaheim"/>
              </a:defRPr>
            </a:lvl3pPr>
            <a:lvl4pPr indent="-304800" lvl="3" marL="1828800" marR="0" rtl="0" algn="l">
              <a:lnSpc>
                <a:spcPct val="115000"/>
              </a:lnSpc>
              <a:spcBef>
                <a:spcPts val="1600"/>
              </a:spcBef>
              <a:spcAft>
                <a:spcPts val="0"/>
              </a:spcAft>
              <a:buClr>
                <a:schemeClr val="accent3"/>
              </a:buClr>
              <a:buSzPts val="1200"/>
              <a:buFont typeface="Anaheim"/>
              <a:buChar char="●"/>
              <a:defRPr b="0" i="0" sz="1200" u="none" cap="none" strike="noStrike">
                <a:solidFill>
                  <a:schemeClr val="accent3"/>
                </a:solidFill>
                <a:latin typeface="Anaheim"/>
                <a:ea typeface="Anaheim"/>
                <a:cs typeface="Anaheim"/>
                <a:sym typeface="Anaheim"/>
              </a:defRPr>
            </a:lvl4pPr>
            <a:lvl5pPr indent="-304800" lvl="4" marL="2286000" marR="0" rtl="0" algn="l">
              <a:lnSpc>
                <a:spcPct val="115000"/>
              </a:lnSpc>
              <a:spcBef>
                <a:spcPts val="1600"/>
              </a:spcBef>
              <a:spcAft>
                <a:spcPts val="0"/>
              </a:spcAft>
              <a:buClr>
                <a:schemeClr val="accent3"/>
              </a:buClr>
              <a:buSzPts val="1200"/>
              <a:buFont typeface="Anaheim"/>
              <a:buChar char="○"/>
              <a:defRPr b="0" i="0" sz="1200" u="none" cap="none" strike="noStrike">
                <a:solidFill>
                  <a:schemeClr val="accent3"/>
                </a:solidFill>
                <a:latin typeface="Anaheim"/>
                <a:ea typeface="Anaheim"/>
                <a:cs typeface="Anaheim"/>
                <a:sym typeface="Anaheim"/>
              </a:defRPr>
            </a:lvl5pPr>
            <a:lvl6pPr indent="-304800" lvl="5" marL="2743200" marR="0" rtl="0" algn="l">
              <a:lnSpc>
                <a:spcPct val="115000"/>
              </a:lnSpc>
              <a:spcBef>
                <a:spcPts val="1600"/>
              </a:spcBef>
              <a:spcAft>
                <a:spcPts val="0"/>
              </a:spcAft>
              <a:buClr>
                <a:schemeClr val="accent3"/>
              </a:buClr>
              <a:buSzPts val="1200"/>
              <a:buFont typeface="Anaheim"/>
              <a:buChar char="■"/>
              <a:defRPr b="0" i="0" sz="1200" u="none" cap="none" strike="noStrike">
                <a:solidFill>
                  <a:schemeClr val="accent3"/>
                </a:solidFill>
                <a:latin typeface="Anaheim"/>
                <a:ea typeface="Anaheim"/>
                <a:cs typeface="Anaheim"/>
                <a:sym typeface="Anaheim"/>
              </a:defRPr>
            </a:lvl6pPr>
            <a:lvl7pPr indent="-304800" lvl="6" marL="3200400" marR="0" rtl="0" algn="l">
              <a:lnSpc>
                <a:spcPct val="115000"/>
              </a:lnSpc>
              <a:spcBef>
                <a:spcPts val="1600"/>
              </a:spcBef>
              <a:spcAft>
                <a:spcPts val="0"/>
              </a:spcAft>
              <a:buClr>
                <a:schemeClr val="accent3"/>
              </a:buClr>
              <a:buSzPts val="1200"/>
              <a:buFont typeface="Anaheim"/>
              <a:buChar char="●"/>
              <a:defRPr b="0" i="0" sz="1200" u="none" cap="none" strike="noStrike">
                <a:solidFill>
                  <a:schemeClr val="accent3"/>
                </a:solidFill>
                <a:latin typeface="Anaheim"/>
                <a:ea typeface="Anaheim"/>
                <a:cs typeface="Anaheim"/>
                <a:sym typeface="Anaheim"/>
              </a:defRPr>
            </a:lvl7pPr>
            <a:lvl8pPr indent="-304800" lvl="7" marL="3657600" marR="0" rtl="0" algn="l">
              <a:lnSpc>
                <a:spcPct val="115000"/>
              </a:lnSpc>
              <a:spcBef>
                <a:spcPts val="1600"/>
              </a:spcBef>
              <a:spcAft>
                <a:spcPts val="0"/>
              </a:spcAft>
              <a:buClr>
                <a:schemeClr val="accent3"/>
              </a:buClr>
              <a:buSzPts val="1200"/>
              <a:buFont typeface="Anaheim"/>
              <a:buChar char="○"/>
              <a:defRPr b="0" i="0" sz="1200" u="none" cap="none" strike="noStrike">
                <a:solidFill>
                  <a:schemeClr val="accent3"/>
                </a:solidFill>
                <a:latin typeface="Anaheim"/>
                <a:ea typeface="Anaheim"/>
                <a:cs typeface="Anaheim"/>
                <a:sym typeface="Anaheim"/>
              </a:defRPr>
            </a:lvl8pPr>
            <a:lvl9pPr indent="-304800" lvl="8" marL="4114800" marR="0" rtl="0" algn="l">
              <a:lnSpc>
                <a:spcPct val="115000"/>
              </a:lnSpc>
              <a:spcBef>
                <a:spcPts val="1600"/>
              </a:spcBef>
              <a:spcAft>
                <a:spcPts val="1600"/>
              </a:spcAft>
              <a:buClr>
                <a:schemeClr val="accent3"/>
              </a:buClr>
              <a:buSzPts val="1200"/>
              <a:buFont typeface="Anaheim"/>
              <a:buChar char="■"/>
              <a:defRPr b="0" i="0" sz="1200" u="none" cap="none" strike="noStrike">
                <a:solidFill>
                  <a:schemeClr val="accent3"/>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333333"/>
        </a:solidFill>
      </p:bgPr>
    </p:bg>
    <p:spTree>
      <p:nvGrpSpPr>
        <p:cNvPr id="128" name="Shape 128"/>
        <p:cNvGrpSpPr/>
        <p:nvPr/>
      </p:nvGrpSpPr>
      <p:grpSpPr>
        <a:xfrm>
          <a:off x="0" y="0"/>
          <a:ext cx="0" cy="0"/>
          <a:chOff x="0" y="0"/>
          <a:chExt cx="0" cy="0"/>
        </a:xfrm>
      </p:grpSpPr>
      <p:sp>
        <p:nvSpPr>
          <p:cNvPr id="129" name="Google Shape;129;p54"/>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1pPr>
            <a:lvl2pPr lvl="1"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2pPr>
            <a:lvl3pPr lvl="2"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3pPr>
            <a:lvl4pPr lvl="3"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4pPr>
            <a:lvl5pPr lvl="4"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5pPr>
            <a:lvl6pPr lvl="5"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6pPr>
            <a:lvl7pPr lvl="6"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7pPr>
            <a:lvl8pPr lvl="7"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8pPr>
            <a:lvl9pPr lvl="8"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9pPr>
          </a:lstStyle>
          <a:p/>
        </p:txBody>
      </p:sp>
      <p:sp>
        <p:nvSpPr>
          <p:cNvPr id="130" name="Google Shape;130;p54"/>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1pPr>
            <a:lvl2pPr indent="-298450" lvl="1" marL="9144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2pPr>
            <a:lvl3pPr indent="-298450" lvl="2" marL="13716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3pPr>
            <a:lvl4pPr indent="-298450" lvl="3" marL="18288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4pPr>
            <a:lvl5pPr indent="-298450" lvl="4" marL="22860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5pPr>
            <a:lvl6pPr indent="-298450" lvl="5" marL="27432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6pPr>
            <a:lvl7pPr indent="-298450" lvl="6" marL="32004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7pPr>
            <a:lvl8pPr indent="-298450" lvl="7" marL="36576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8pPr>
            <a:lvl9pPr indent="-298450" lvl="8" marL="41148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0"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333333"/>
        </a:solidFill>
      </p:bgPr>
    </p:bg>
    <p:spTree>
      <p:nvGrpSpPr>
        <p:cNvPr id="132" name="Shape 132"/>
        <p:cNvGrpSpPr/>
        <p:nvPr/>
      </p:nvGrpSpPr>
      <p:grpSpPr>
        <a:xfrm>
          <a:off x="0" y="0"/>
          <a:ext cx="0" cy="0"/>
          <a:chOff x="0" y="0"/>
          <a:chExt cx="0" cy="0"/>
        </a:xfrm>
      </p:grpSpPr>
      <p:sp>
        <p:nvSpPr>
          <p:cNvPr id="133" name="Google Shape;133;g8555621870_1_4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3"/>
              </a:buClr>
              <a:buSzPts val="2800"/>
              <a:buFont typeface="Staatliches"/>
              <a:buNone/>
              <a:defRPr b="0" i="0" sz="2800" u="none" cap="none" strike="noStrike">
                <a:solidFill>
                  <a:schemeClr val="accent3"/>
                </a:solidFill>
                <a:latin typeface="Staatliches"/>
                <a:ea typeface="Staatliches"/>
                <a:cs typeface="Staatliches"/>
                <a:sym typeface="Staatliches"/>
              </a:defRPr>
            </a:lvl1pPr>
            <a:lvl2pPr lvl="1"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2pPr>
            <a:lvl3pPr lvl="2"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3pPr>
            <a:lvl4pPr lvl="3"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4pPr>
            <a:lvl5pPr lvl="4"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5pPr>
            <a:lvl6pPr lvl="5"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6pPr>
            <a:lvl7pPr lvl="6"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7pPr>
            <a:lvl8pPr lvl="7"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8pPr>
            <a:lvl9pPr lvl="8"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9pPr>
          </a:lstStyle>
          <a:p/>
        </p:txBody>
      </p:sp>
      <p:sp>
        <p:nvSpPr>
          <p:cNvPr id="134" name="Google Shape;134;g8555621870_1_4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chemeClr val="accent3"/>
              </a:buClr>
              <a:buSzPts val="1200"/>
              <a:buFont typeface="Anaheim"/>
              <a:buChar char="●"/>
              <a:defRPr b="0" i="0" sz="1200" u="none" cap="none" strike="noStrike">
                <a:solidFill>
                  <a:schemeClr val="accent3"/>
                </a:solidFill>
                <a:latin typeface="Anaheim"/>
                <a:ea typeface="Anaheim"/>
                <a:cs typeface="Anaheim"/>
                <a:sym typeface="Anaheim"/>
              </a:defRPr>
            </a:lvl1pPr>
            <a:lvl2pPr indent="-304800" lvl="1" marL="914400" marR="0" rtl="0" algn="l">
              <a:lnSpc>
                <a:spcPct val="115000"/>
              </a:lnSpc>
              <a:spcBef>
                <a:spcPts val="1600"/>
              </a:spcBef>
              <a:spcAft>
                <a:spcPts val="0"/>
              </a:spcAft>
              <a:buClr>
                <a:schemeClr val="accent3"/>
              </a:buClr>
              <a:buSzPts val="1200"/>
              <a:buFont typeface="Anaheim"/>
              <a:buChar char="○"/>
              <a:defRPr b="0" i="0" sz="1200" u="none" cap="none" strike="noStrike">
                <a:solidFill>
                  <a:schemeClr val="accent3"/>
                </a:solidFill>
                <a:latin typeface="Anaheim"/>
                <a:ea typeface="Anaheim"/>
                <a:cs typeface="Anaheim"/>
                <a:sym typeface="Anaheim"/>
              </a:defRPr>
            </a:lvl2pPr>
            <a:lvl3pPr indent="-304800" lvl="2" marL="1371600" marR="0" rtl="0" algn="l">
              <a:lnSpc>
                <a:spcPct val="115000"/>
              </a:lnSpc>
              <a:spcBef>
                <a:spcPts val="1600"/>
              </a:spcBef>
              <a:spcAft>
                <a:spcPts val="0"/>
              </a:spcAft>
              <a:buClr>
                <a:schemeClr val="accent3"/>
              </a:buClr>
              <a:buSzPts val="1200"/>
              <a:buFont typeface="Anaheim"/>
              <a:buChar char="■"/>
              <a:defRPr b="0" i="0" sz="1200" u="none" cap="none" strike="noStrike">
                <a:solidFill>
                  <a:schemeClr val="accent3"/>
                </a:solidFill>
                <a:latin typeface="Anaheim"/>
                <a:ea typeface="Anaheim"/>
                <a:cs typeface="Anaheim"/>
                <a:sym typeface="Anaheim"/>
              </a:defRPr>
            </a:lvl3pPr>
            <a:lvl4pPr indent="-304800" lvl="3" marL="1828800" marR="0" rtl="0" algn="l">
              <a:lnSpc>
                <a:spcPct val="115000"/>
              </a:lnSpc>
              <a:spcBef>
                <a:spcPts val="1600"/>
              </a:spcBef>
              <a:spcAft>
                <a:spcPts val="0"/>
              </a:spcAft>
              <a:buClr>
                <a:schemeClr val="accent3"/>
              </a:buClr>
              <a:buSzPts val="1200"/>
              <a:buFont typeface="Anaheim"/>
              <a:buChar char="●"/>
              <a:defRPr b="0" i="0" sz="1200" u="none" cap="none" strike="noStrike">
                <a:solidFill>
                  <a:schemeClr val="accent3"/>
                </a:solidFill>
                <a:latin typeface="Anaheim"/>
                <a:ea typeface="Anaheim"/>
                <a:cs typeface="Anaheim"/>
                <a:sym typeface="Anaheim"/>
              </a:defRPr>
            </a:lvl4pPr>
            <a:lvl5pPr indent="-304800" lvl="4" marL="2286000" marR="0" rtl="0" algn="l">
              <a:lnSpc>
                <a:spcPct val="115000"/>
              </a:lnSpc>
              <a:spcBef>
                <a:spcPts val="1600"/>
              </a:spcBef>
              <a:spcAft>
                <a:spcPts val="0"/>
              </a:spcAft>
              <a:buClr>
                <a:schemeClr val="accent3"/>
              </a:buClr>
              <a:buSzPts val="1200"/>
              <a:buFont typeface="Anaheim"/>
              <a:buChar char="○"/>
              <a:defRPr b="0" i="0" sz="1200" u="none" cap="none" strike="noStrike">
                <a:solidFill>
                  <a:schemeClr val="accent3"/>
                </a:solidFill>
                <a:latin typeface="Anaheim"/>
                <a:ea typeface="Anaheim"/>
                <a:cs typeface="Anaheim"/>
                <a:sym typeface="Anaheim"/>
              </a:defRPr>
            </a:lvl5pPr>
            <a:lvl6pPr indent="-304800" lvl="5" marL="2743200" marR="0" rtl="0" algn="l">
              <a:lnSpc>
                <a:spcPct val="115000"/>
              </a:lnSpc>
              <a:spcBef>
                <a:spcPts val="1600"/>
              </a:spcBef>
              <a:spcAft>
                <a:spcPts val="0"/>
              </a:spcAft>
              <a:buClr>
                <a:schemeClr val="accent3"/>
              </a:buClr>
              <a:buSzPts val="1200"/>
              <a:buFont typeface="Anaheim"/>
              <a:buChar char="■"/>
              <a:defRPr b="0" i="0" sz="1200" u="none" cap="none" strike="noStrike">
                <a:solidFill>
                  <a:schemeClr val="accent3"/>
                </a:solidFill>
                <a:latin typeface="Anaheim"/>
                <a:ea typeface="Anaheim"/>
                <a:cs typeface="Anaheim"/>
                <a:sym typeface="Anaheim"/>
              </a:defRPr>
            </a:lvl6pPr>
            <a:lvl7pPr indent="-304800" lvl="6" marL="3200400" marR="0" rtl="0" algn="l">
              <a:lnSpc>
                <a:spcPct val="115000"/>
              </a:lnSpc>
              <a:spcBef>
                <a:spcPts val="1600"/>
              </a:spcBef>
              <a:spcAft>
                <a:spcPts val="0"/>
              </a:spcAft>
              <a:buClr>
                <a:schemeClr val="accent3"/>
              </a:buClr>
              <a:buSzPts val="1200"/>
              <a:buFont typeface="Anaheim"/>
              <a:buChar char="●"/>
              <a:defRPr b="0" i="0" sz="1200" u="none" cap="none" strike="noStrike">
                <a:solidFill>
                  <a:schemeClr val="accent3"/>
                </a:solidFill>
                <a:latin typeface="Anaheim"/>
                <a:ea typeface="Anaheim"/>
                <a:cs typeface="Anaheim"/>
                <a:sym typeface="Anaheim"/>
              </a:defRPr>
            </a:lvl7pPr>
            <a:lvl8pPr indent="-304800" lvl="7" marL="3657600" marR="0" rtl="0" algn="l">
              <a:lnSpc>
                <a:spcPct val="115000"/>
              </a:lnSpc>
              <a:spcBef>
                <a:spcPts val="1600"/>
              </a:spcBef>
              <a:spcAft>
                <a:spcPts val="0"/>
              </a:spcAft>
              <a:buClr>
                <a:schemeClr val="accent3"/>
              </a:buClr>
              <a:buSzPts val="1200"/>
              <a:buFont typeface="Anaheim"/>
              <a:buChar char="○"/>
              <a:defRPr b="0" i="0" sz="1200" u="none" cap="none" strike="noStrike">
                <a:solidFill>
                  <a:schemeClr val="accent3"/>
                </a:solidFill>
                <a:latin typeface="Anaheim"/>
                <a:ea typeface="Anaheim"/>
                <a:cs typeface="Anaheim"/>
                <a:sym typeface="Anaheim"/>
              </a:defRPr>
            </a:lvl8pPr>
            <a:lvl9pPr indent="-304800" lvl="8" marL="4114800" marR="0" rtl="0" algn="l">
              <a:lnSpc>
                <a:spcPct val="115000"/>
              </a:lnSpc>
              <a:spcBef>
                <a:spcPts val="1600"/>
              </a:spcBef>
              <a:spcAft>
                <a:spcPts val="1600"/>
              </a:spcAft>
              <a:buClr>
                <a:schemeClr val="accent3"/>
              </a:buClr>
              <a:buSzPts val="1200"/>
              <a:buFont typeface="Anaheim"/>
              <a:buChar char="■"/>
              <a:defRPr b="0" i="0" sz="1200" u="none" cap="none" strike="noStrike">
                <a:solidFill>
                  <a:schemeClr val="accent3"/>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19.png"/><Relationship Id="rId6"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2.xml"/><Relationship Id="rId3" Type="http://schemas.openxmlformats.org/officeDocument/2006/relationships/hyperlink" Target="https://colab.research.google.com/drive/1VAoF3Yf74z1t5NdoCYW1Zpo7-HW5WSyA#scrollTo=wVk8phLxAIx7" TargetMode="External"/><Relationship Id="rId4" Type="http://schemas.openxmlformats.org/officeDocument/2006/relationships/hyperlink" Target="http://eands.dacnet.nic.in/Cost_Concept/Cost_Con.pdf" TargetMode="External"/><Relationship Id="rId5" Type="http://schemas.openxmlformats.org/officeDocument/2006/relationships/hyperlink" Target="https://majithiaaarat.shinyapps.io/Fasal102/"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1"/>
          <p:cNvSpPr/>
          <p:nvPr/>
        </p:nvSpPr>
        <p:spPr>
          <a:xfrm>
            <a:off x="4891669" y="1382750"/>
            <a:ext cx="3029400" cy="2370300"/>
          </a:xfrm>
          <a:prstGeom prst="roundRect">
            <a:avLst>
              <a:gd fmla="val 1472"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0" name="Google Shape;260;p1"/>
          <p:cNvGrpSpPr/>
          <p:nvPr/>
        </p:nvGrpSpPr>
        <p:grpSpPr>
          <a:xfrm>
            <a:off x="4803318" y="1120650"/>
            <a:ext cx="3029366" cy="2547136"/>
            <a:chOff x="4741999" y="986350"/>
            <a:chExt cx="3029366" cy="2547136"/>
          </a:xfrm>
        </p:grpSpPr>
        <p:sp>
          <p:nvSpPr>
            <p:cNvPr id="261" name="Google Shape;261;p1"/>
            <p:cNvSpPr/>
            <p:nvPr/>
          </p:nvSpPr>
          <p:spPr>
            <a:xfrm>
              <a:off x="4742978" y="1175558"/>
              <a:ext cx="3028387" cy="2357928"/>
            </a:xfrm>
            <a:custGeom>
              <a:rect b="b" l="l" r="r" t="t"/>
              <a:pathLst>
                <a:path extrusionOk="0" h="53745" w="69027">
                  <a:moveTo>
                    <a:pt x="1" y="1"/>
                  </a:moveTo>
                  <a:lnTo>
                    <a:pt x="1" y="62"/>
                  </a:lnTo>
                  <a:cubicBezTo>
                    <a:pt x="1" y="19391"/>
                    <a:pt x="5" y="37676"/>
                    <a:pt x="5" y="53688"/>
                  </a:cubicBezTo>
                  <a:lnTo>
                    <a:pt x="5" y="53744"/>
                  </a:lnTo>
                  <a:lnTo>
                    <a:pt x="57" y="53744"/>
                  </a:lnTo>
                  <a:cubicBezTo>
                    <a:pt x="40966" y="53710"/>
                    <a:pt x="68520" y="53692"/>
                    <a:pt x="68978" y="53692"/>
                  </a:cubicBezTo>
                  <a:cubicBezTo>
                    <a:pt x="68520" y="53688"/>
                    <a:pt x="40990" y="53671"/>
                    <a:pt x="110" y="53639"/>
                  </a:cubicBezTo>
                  <a:lnTo>
                    <a:pt x="110" y="53639"/>
                  </a:lnTo>
                  <a:cubicBezTo>
                    <a:pt x="114" y="37655"/>
                    <a:pt x="114" y="19407"/>
                    <a:pt x="118" y="118"/>
                  </a:cubicBezTo>
                  <a:lnTo>
                    <a:pt x="118" y="118"/>
                  </a:lnTo>
                  <a:cubicBezTo>
                    <a:pt x="25637" y="114"/>
                    <a:pt x="49338" y="110"/>
                    <a:pt x="68928" y="110"/>
                  </a:cubicBezTo>
                  <a:lnTo>
                    <a:pt x="68930" y="110"/>
                  </a:lnTo>
                  <a:cubicBezTo>
                    <a:pt x="68961" y="32457"/>
                    <a:pt x="68978" y="53290"/>
                    <a:pt x="68978" y="53692"/>
                  </a:cubicBezTo>
                  <a:cubicBezTo>
                    <a:pt x="68978" y="53290"/>
                    <a:pt x="69000" y="32436"/>
                    <a:pt x="69026" y="62"/>
                  </a:cubicBezTo>
                  <a:lnTo>
                    <a:pt x="69026" y="14"/>
                  </a:lnTo>
                  <a:lnTo>
                    <a:pt x="68978" y="14"/>
                  </a:lnTo>
                  <a:cubicBezTo>
                    <a:pt x="49365" y="9"/>
                    <a:pt x="25627" y="5"/>
                    <a:pt x="66"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1"/>
            <p:cNvSpPr/>
            <p:nvPr/>
          </p:nvSpPr>
          <p:spPr>
            <a:xfrm>
              <a:off x="5574260" y="2190926"/>
              <a:ext cx="5265" cy="1142615"/>
            </a:xfrm>
            <a:custGeom>
              <a:rect b="b" l="l" r="r" t="t"/>
              <a:pathLst>
                <a:path extrusionOk="0" h="26044" w="120">
                  <a:moveTo>
                    <a:pt x="63" y="1"/>
                  </a:moveTo>
                  <a:cubicBezTo>
                    <a:pt x="27" y="1"/>
                    <a:pt x="1" y="5831"/>
                    <a:pt x="1" y="13024"/>
                  </a:cubicBezTo>
                  <a:cubicBezTo>
                    <a:pt x="1" y="20213"/>
                    <a:pt x="27" y="26043"/>
                    <a:pt x="63" y="26043"/>
                  </a:cubicBezTo>
                  <a:cubicBezTo>
                    <a:pt x="93" y="26043"/>
                    <a:pt x="119" y="20213"/>
                    <a:pt x="119" y="13024"/>
                  </a:cubicBezTo>
                  <a:cubicBezTo>
                    <a:pt x="119" y="5831"/>
                    <a:pt x="93" y="1"/>
                    <a:pt x="6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1"/>
            <p:cNvSpPr/>
            <p:nvPr/>
          </p:nvSpPr>
          <p:spPr>
            <a:xfrm>
              <a:off x="6886640" y="2190926"/>
              <a:ext cx="5001" cy="1142615"/>
            </a:xfrm>
            <a:custGeom>
              <a:rect b="b" l="l" r="r" t="t"/>
              <a:pathLst>
                <a:path extrusionOk="0" h="26044" w="114">
                  <a:moveTo>
                    <a:pt x="57" y="1"/>
                  </a:moveTo>
                  <a:cubicBezTo>
                    <a:pt x="27" y="1"/>
                    <a:pt x="1" y="5831"/>
                    <a:pt x="1" y="13024"/>
                  </a:cubicBezTo>
                  <a:cubicBezTo>
                    <a:pt x="1" y="20213"/>
                    <a:pt x="27" y="26043"/>
                    <a:pt x="57" y="26043"/>
                  </a:cubicBezTo>
                  <a:cubicBezTo>
                    <a:pt x="88" y="26043"/>
                    <a:pt x="114" y="20213"/>
                    <a:pt x="114" y="13024"/>
                  </a:cubicBezTo>
                  <a:cubicBezTo>
                    <a:pt x="114" y="5831"/>
                    <a:pt x="88" y="1"/>
                    <a:pt x="5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1"/>
            <p:cNvSpPr/>
            <p:nvPr/>
          </p:nvSpPr>
          <p:spPr>
            <a:xfrm>
              <a:off x="6022366" y="1872856"/>
              <a:ext cx="5177" cy="1460691"/>
            </a:xfrm>
            <a:custGeom>
              <a:rect b="b" l="l" r="r" t="t"/>
              <a:pathLst>
                <a:path extrusionOk="0" h="33294" w="118">
                  <a:moveTo>
                    <a:pt x="57" y="1"/>
                  </a:moveTo>
                  <a:cubicBezTo>
                    <a:pt x="27" y="1"/>
                    <a:pt x="0" y="7452"/>
                    <a:pt x="0" y="16647"/>
                  </a:cubicBezTo>
                  <a:cubicBezTo>
                    <a:pt x="0" y="25841"/>
                    <a:pt x="27" y="33293"/>
                    <a:pt x="57" y="33293"/>
                  </a:cubicBezTo>
                  <a:cubicBezTo>
                    <a:pt x="92" y="33293"/>
                    <a:pt x="118" y="25841"/>
                    <a:pt x="118" y="16647"/>
                  </a:cubicBezTo>
                  <a:cubicBezTo>
                    <a:pt x="118" y="7452"/>
                    <a:pt x="92" y="1"/>
                    <a:pt x="5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1"/>
            <p:cNvSpPr/>
            <p:nvPr/>
          </p:nvSpPr>
          <p:spPr>
            <a:xfrm>
              <a:off x="7401651" y="1872856"/>
              <a:ext cx="5177" cy="1460691"/>
            </a:xfrm>
            <a:custGeom>
              <a:rect b="b" l="l" r="r" t="t"/>
              <a:pathLst>
                <a:path extrusionOk="0" h="33294" w="118">
                  <a:moveTo>
                    <a:pt x="57" y="1"/>
                  </a:moveTo>
                  <a:cubicBezTo>
                    <a:pt x="26" y="1"/>
                    <a:pt x="0" y="7452"/>
                    <a:pt x="0" y="16647"/>
                  </a:cubicBezTo>
                  <a:cubicBezTo>
                    <a:pt x="0" y="25841"/>
                    <a:pt x="26" y="33293"/>
                    <a:pt x="57" y="33293"/>
                  </a:cubicBezTo>
                  <a:cubicBezTo>
                    <a:pt x="91" y="33293"/>
                    <a:pt x="118" y="25841"/>
                    <a:pt x="118" y="16647"/>
                  </a:cubicBezTo>
                  <a:cubicBezTo>
                    <a:pt x="118" y="7452"/>
                    <a:pt x="91" y="1"/>
                    <a:pt x="5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1"/>
            <p:cNvSpPr/>
            <p:nvPr/>
          </p:nvSpPr>
          <p:spPr>
            <a:xfrm>
              <a:off x="6415194" y="1647223"/>
              <a:ext cx="5221" cy="1686327"/>
            </a:xfrm>
            <a:custGeom>
              <a:rect b="b" l="l" r="r" t="t"/>
              <a:pathLst>
                <a:path extrusionOk="0" h="38437" w="119">
                  <a:moveTo>
                    <a:pt x="57" y="0"/>
                  </a:moveTo>
                  <a:cubicBezTo>
                    <a:pt x="27" y="0"/>
                    <a:pt x="0" y="8601"/>
                    <a:pt x="0" y="19216"/>
                  </a:cubicBezTo>
                  <a:cubicBezTo>
                    <a:pt x="0" y="29830"/>
                    <a:pt x="27" y="38436"/>
                    <a:pt x="57" y="38436"/>
                  </a:cubicBezTo>
                  <a:cubicBezTo>
                    <a:pt x="93" y="38436"/>
                    <a:pt x="119" y="29830"/>
                    <a:pt x="119" y="19216"/>
                  </a:cubicBezTo>
                  <a:cubicBezTo>
                    <a:pt x="119" y="8601"/>
                    <a:pt x="93" y="0"/>
                    <a:pt x="5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1"/>
            <p:cNvSpPr/>
            <p:nvPr/>
          </p:nvSpPr>
          <p:spPr>
            <a:xfrm>
              <a:off x="6406946" y="1636475"/>
              <a:ext cx="21541" cy="21322"/>
            </a:xfrm>
            <a:custGeom>
              <a:rect b="b" l="l" r="r" t="t"/>
              <a:pathLst>
                <a:path extrusionOk="0" h="486" w="491">
                  <a:moveTo>
                    <a:pt x="245" y="0"/>
                  </a:moveTo>
                  <a:cubicBezTo>
                    <a:pt x="110" y="0"/>
                    <a:pt x="1" y="110"/>
                    <a:pt x="1" y="245"/>
                  </a:cubicBezTo>
                  <a:cubicBezTo>
                    <a:pt x="1" y="377"/>
                    <a:pt x="110" y="486"/>
                    <a:pt x="245" y="486"/>
                  </a:cubicBezTo>
                  <a:cubicBezTo>
                    <a:pt x="381" y="486"/>
                    <a:pt x="490" y="377"/>
                    <a:pt x="490" y="245"/>
                  </a:cubicBezTo>
                  <a:cubicBezTo>
                    <a:pt x="490" y="110"/>
                    <a:pt x="381" y="0"/>
                    <a:pt x="24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1"/>
            <p:cNvSpPr/>
            <p:nvPr/>
          </p:nvSpPr>
          <p:spPr>
            <a:xfrm>
              <a:off x="4916447" y="2115949"/>
              <a:ext cx="2589355" cy="652691"/>
            </a:xfrm>
            <a:custGeom>
              <a:rect b="b" l="l" r="r" t="t"/>
              <a:pathLst>
                <a:path extrusionOk="0" h="14877" w="59020">
                  <a:moveTo>
                    <a:pt x="33314" y="1"/>
                  </a:moveTo>
                  <a:cubicBezTo>
                    <a:pt x="32852" y="1"/>
                    <a:pt x="32390" y="48"/>
                    <a:pt x="31929" y="142"/>
                  </a:cubicBezTo>
                  <a:cubicBezTo>
                    <a:pt x="31261" y="285"/>
                    <a:pt x="30614" y="535"/>
                    <a:pt x="30011" y="870"/>
                  </a:cubicBezTo>
                  <a:cubicBezTo>
                    <a:pt x="28805" y="1557"/>
                    <a:pt x="27847" y="2558"/>
                    <a:pt x="27061" y="3619"/>
                  </a:cubicBezTo>
                  <a:cubicBezTo>
                    <a:pt x="26266" y="4682"/>
                    <a:pt x="25628" y="5818"/>
                    <a:pt x="25007" y="6927"/>
                  </a:cubicBezTo>
                  <a:cubicBezTo>
                    <a:pt x="24400" y="8042"/>
                    <a:pt x="23766" y="9104"/>
                    <a:pt x="23067" y="10096"/>
                  </a:cubicBezTo>
                  <a:cubicBezTo>
                    <a:pt x="22363" y="11084"/>
                    <a:pt x="21607" y="12006"/>
                    <a:pt x="20741" y="12766"/>
                  </a:cubicBezTo>
                  <a:cubicBezTo>
                    <a:pt x="19881" y="13518"/>
                    <a:pt x="18915" y="14130"/>
                    <a:pt x="17867" y="14392"/>
                  </a:cubicBezTo>
                  <a:cubicBezTo>
                    <a:pt x="17609" y="14475"/>
                    <a:pt x="17342" y="14505"/>
                    <a:pt x="17084" y="14545"/>
                  </a:cubicBezTo>
                  <a:cubicBezTo>
                    <a:pt x="16953" y="14571"/>
                    <a:pt x="16818" y="14563"/>
                    <a:pt x="16687" y="14567"/>
                  </a:cubicBezTo>
                  <a:cubicBezTo>
                    <a:pt x="16581" y="14571"/>
                    <a:pt x="16475" y="14577"/>
                    <a:pt x="16371" y="14577"/>
                  </a:cubicBezTo>
                  <a:cubicBezTo>
                    <a:pt x="16346" y="14577"/>
                    <a:pt x="16322" y="14576"/>
                    <a:pt x="16298" y="14576"/>
                  </a:cubicBezTo>
                  <a:cubicBezTo>
                    <a:pt x="15773" y="14554"/>
                    <a:pt x="15267" y="14453"/>
                    <a:pt x="14781" y="14305"/>
                  </a:cubicBezTo>
                  <a:cubicBezTo>
                    <a:pt x="13811" y="13995"/>
                    <a:pt x="12950" y="13483"/>
                    <a:pt x="12155" y="12950"/>
                  </a:cubicBezTo>
                  <a:cubicBezTo>
                    <a:pt x="11364" y="12417"/>
                    <a:pt x="10630" y="11853"/>
                    <a:pt x="9908" y="11342"/>
                  </a:cubicBezTo>
                  <a:cubicBezTo>
                    <a:pt x="9188" y="10830"/>
                    <a:pt x="8466" y="10368"/>
                    <a:pt x="7723" y="10048"/>
                  </a:cubicBezTo>
                  <a:cubicBezTo>
                    <a:pt x="6989" y="9725"/>
                    <a:pt x="6247" y="9523"/>
                    <a:pt x="5533" y="9458"/>
                  </a:cubicBezTo>
                  <a:cubicBezTo>
                    <a:pt x="5331" y="9439"/>
                    <a:pt x="5131" y="9430"/>
                    <a:pt x="4936" y="9430"/>
                  </a:cubicBezTo>
                  <a:cubicBezTo>
                    <a:pt x="4448" y="9430"/>
                    <a:pt x="3985" y="9489"/>
                    <a:pt x="3567" y="9611"/>
                  </a:cubicBezTo>
                  <a:cubicBezTo>
                    <a:pt x="3419" y="9642"/>
                    <a:pt x="3284" y="9712"/>
                    <a:pt x="3143" y="9755"/>
                  </a:cubicBezTo>
                  <a:cubicBezTo>
                    <a:pt x="3008" y="9812"/>
                    <a:pt x="2868" y="9847"/>
                    <a:pt x="2750" y="9922"/>
                  </a:cubicBezTo>
                  <a:cubicBezTo>
                    <a:pt x="2510" y="10057"/>
                    <a:pt x="2261" y="10158"/>
                    <a:pt x="2068" y="10319"/>
                  </a:cubicBezTo>
                  <a:cubicBezTo>
                    <a:pt x="1644" y="10590"/>
                    <a:pt x="1334" y="10909"/>
                    <a:pt x="1055" y="11167"/>
                  </a:cubicBezTo>
                  <a:cubicBezTo>
                    <a:pt x="932" y="11316"/>
                    <a:pt x="814" y="11447"/>
                    <a:pt x="709" y="11569"/>
                  </a:cubicBezTo>
                  <a:cubicBezTo>
                    <a:pt x="609" y="11695"/>
                    <a:pt x="508" y="11800"/>
                    <a:pt x="438" y="11915"/>
                  </a:cubicBezTo>
                  <a:cubicBezTo>
                    <a:pt x="294" y="12129"/>
                    <a:pt x="184" y="12290"/>
                    <a:pt x="111" y="12403"/>
                  </a:cubicBezTo>
                  <a:cubicBezTo>
                    <a:pt x="36" y="12518"/>
                    <a:pt x="1" y="12574"/>
                    <a:pt x="6" y="12579"/>
                  </a:cubicBezTo>
                  <a:cubicBezTo>
                    <a:pt x="6" y="12579"/>
                    <a:pt x="6" y="12579"/>
                    <a:pt x="7" y="12579"/>
                  </a:cubicBezTo>
                  <a:cubicBezTo>
                    <a:pt x="14" y="12579"/>
                    <a:pt x="61" y="12526"/>
                    <a:pt x="137" y="12425"/>
                  </a:cubicBezTo>
                  <a:cubicBezTo>
                    <a:pt x="220" y="12316"/>
                    <a:pt x="337" y="12159"/>
                    <a:pt x="495" y="11958"/>
                  </a:cubicBezTo>
                  <a:cubicBezTo>
                    <a:pt x="569" y="11849"/>
                    <a:pt x="670" y="11744"/>
                    <a:pt x="779" y="11626"/>
                  </a:cubicBezTo>
                  <a:cubicBezTo>
                    <a:pt x="884" y="11508"/>
                    <a:pt x="1002" y="11381"/>
                    <a:pt x="1128" y="11241"/>
                  </a:cubicBezTo>
                  <a:cubicBezTo>
                    <a:pt x="1413" y="10992"/>
                    <a:pt x="1723" y="10691"/>
                    <a:pt x="2143" y="10433"/>
                  </a:cubicBezTo>
                  <a:cubicBezTo>
                    <a:pt x="2334" y="10280"/>
                    <a:pt x="2580" y="10188"/>
                    <a:pt x="2816" y="10057"/>
                  </a:cubicBezTo>
                  <a:cubicBezTo>
                    <a:pt x="2929" y="9991"/>
                    <a:pt x="3069" y="9961"/>
                    <a:pt x="3200" y="9908"/>
                  </a:cubicBezTo>
                  <a:cubicBezTo>
                    <a:pt x="3336" y="9864"/>
                    <a:pt x="3462" y="9799"/>
                    <a:pt x="3611" y="9773"/>
                  </a:cubicBezTo>
                  <a:cubicBezTo>
                    <a:pt x="3999" y="9668"/>
                    <a:pt x="4425" y="9617"/>
                    <a:pt x="4875" y="9617"/>
                  </a:cubicBezTo>
                  <a:cubicBezTo>
                    <a:pt x="5085" y="9617"/>
                    <a:pt x="5299" y="9628"/>
                    <a:pt x="5517" y="9650"/>
                  </a:cubicBezTo>
                  <a:cubicBezTo>
                    <a:pt x="6198" y="9725"/>
                    <a:pt x="6919" y="9930"/>
                    <a:pt x="7636" y="10253"/>
                  </a:cubicBezTo>
                  <a:cubicBezTo>
                    <a:pt x="8353" y="10572"/>
                    <a:pt x="9052" y="11027"/>
                    <a:pt x="9764" y="11542"/>
                  </a:cubicBezTo>
                  <a:cubicBezTo>
                    <a:pt x="10477" y="12058"/>
                    <a:pt x="11207" y="12627"/>
                    <a:pt x="12006" y="13177"/>
                  </a:cubicBezTo>
                  <a:cubicBezTo>
                    <a:pt x="12806" y="13719"/>
                    <a:pt x="13684" y="14253"/>
                    <a:pt x="14694" y="14580"/>
                  </a:cubicBezTo>
                  <a:cubicBezTo>
                    <a:pt x="15200" y="14737"/>
                    <a:pt x="15733" y="14851"/>
                    <a:pt x="16284" y="14872"/>
                  </a:cubicBezTo>
                  <a:cubicBezTo>
                    <a:pt x="16326" y="14875"/>
                    <a:pt x="16369" y="14876"/>
                    <a:pt x="16412" y="14876"/>
                  </a:cubicBezTo>
                  <a:cubicBezTo>
                    <a:pt x="16507" y="14876"/>
                    <a:pt x="16603" y="14871"/>
                    <a:pt x="16699" y="14868"/>
                  </a:cubicBezTo>
                  <a:cubicBezTo>
                    <a:pt x="16835" y="14864"/>
                    <a:pt x="16975" y="14872"/>
                    <a:pt x="17115" y="14846"/>
                  </a:cubicBezTo>
                  <a:cubicBezTo>
                    <a:pt x="17390" y="14807"/>
                    <a:pt x="17674" y="14777"/>
                    <a:pt x="17945" y="14689"/>
                  </a:cubicBezTo>
                  <a:cubicBezTo>
                    <a:pt x="18500" y="14563"/>
                    <a:pt x="19025" y="14318"/>
                    <a:pt x="19531" y="14039"/>
                  </a:cubicBezTo>
                  <a:cubicBezTo>
                    <a:pt x="19781" y="13885"/>
                    <a:pt x="20033" y="13741"/>
                    <a:pt x="20265" y="13557"/>
                  </a:cubicBezTo>
                  <a:cubicBezTo>
                    <a:pt x="20505" y="13391"/>
                    <a:pt x="20729" y="13200"/>
                    <a:pt x="20956" y="13007"/>
                  </a:cubicBezTo>
                  <a:cubicBezTo>
                    <a:pt x="21852" y="12229"/>
                    <a:pt x="22625" y="11290"/>
                    <a:pt x="23343" y="10293"/>
                  </a:cubicBezTo>
                  <a:cubicBezTo>
                    <a:pt x="24051" y="9287"/>
                    <a:pt x="24697" y="8208"/>
                    <a:pt x="25309" y="7094"/>
                  </a:cubicBezTo>
                  <a:cubicBezTo>
                    <a:pt x="25929" y="5989"/>
                    <a:pt x="26562" y="4865"/>
                    <a:pt x="27341" y="3825"/>
                  </a:cubicBezTo>
                  <a:cubicBezTo>
                    <a:pt x="28109" y="2790"/>
                    <a:pt x="29041" y="1828"/>
                    <a:pt x="30186" y="1177"/>
                  </a:cubicBezTo>
                  <a:cubicBezTo>
                    <a:pt x="30754" y="854"/>
                    <a:pt x="31370" y="622"/>
                    <a:pt x="32004" y="487"/>
                  </a:cubicBezTo>
                  <a:cubicBezTo>
                    <a:pt x="32439" y="396"/>
                    <a:pt x="32886" y="349"/>
                    <a:pt x="33328" y="349"/>
                  </a:cubicBezTo>
                  <a:cubicBezTo>
                    <a:pt x="33526" y="349"/>
                    <a:pt x="33723" y="358"/>
                    <a:pt x="33918" y="377"/>
                  </a:cubicBezTo>
                  <a:cubicBezTo>
                    <a:pt x="34551" y="438"/>
                    <a:pt x="35163" y="622"/>
                    <a:pt x="35719" y="906"/>
                  </a:cubicBezTo>
                  <a:cubicBezTo>
                    <a:pt x="36278" y="1185"/>
                    <a:pt x="36780" y="1566"/>
                    <a:pt x="37234" y="1990"/>
                  </a:cubicBezTo>
                  <a:cubicBezTo>
                    <a:pt x="38139" y="2851"/>
                    <a:pt x="38847" y="3873"/>
                    <a:pt x="39495" y="4900"/>
                  </a:cubicBezTo>
                  <a:cubicBezTo>
                    <a:pt x="40136" y="5931"/>
                    <a:pt x="40713" y="6980"/>
                    <a:pt x="41334" y="7976"/>
                  </a:cubicBezTo>
                  <a:cubicBezTo>
                    <a:pt x="41972" y="8956"/>
                    <a:pt x="42527" y="9934"/>
                    <a:pt x="43065" y="10905"/>
                  </a:cubicBezTo>
                  <a:cubicBezTo>
                    <a:pt x="43331" y="11385"/>
                    <a:pt x="43611" y="11862"/>
                    <a:pt x="43921" y="12312"/>
                  </a:cubicBezTo>
                  <a:cubicBezTo>
                    <a:pt x="44231" y="12762"/>
                    <a:pt x="44608" y="13168"/>
                    <a:pt x="45044" y="13483"/>
                  </a:cubicBezTo>
                  <a:cubicBezTo>
                    <a:pt x="45481" y="13797"/>
                    <a:pt x="45984" y="14007"/>
                    <a:pt x="46482" y="14117"/>
                  </a:cubicBezTo>
                  <a:cubicBezTo>
                    <a:pt x="46984" y="14243"/>
                    <a:pt x="47482" y="14279"/>
                    <a:pt x="47972" y="14301"/>
                  </a:cubicBezTo>
                  <a:cubicBezTo>
                    <a:pt x="48081" y="14306"/>
                    <a:pt x="48190" y="14309"/>
                    <a:pt x="48298" y="14309"/>
                  </a:cubicBezTo>
                  <a:cubicBezTo>
                    <a:pt x="49159" y="14309"/>
                    <a:pt x="49997" y="14144"/>
                    <a:pt x="50734" y="13837"/>
                  </a:cubicBezTo>
                  <a:cubicBezTo>
                    <a:pt x="51153" y="13666"/>
                    <a:pt x="51534" y="13444"/>
                    <a:pt x="51888" y="13208"/>
                  </a:cubicBezTo>
                  <a:cubicBezTo>
                    <a:pt x="52233" y="12958"/>
                    <a:pt x="52561" y="12696"/>
                    <a:pt x="52845" y="12417"/>
                  </a:cubicBezTo>
                  <a:cubicBezTo>
                    <a:pt x="53430" y="11857"/>
                    <a:pt x="53898" y="11263"/>
                    <a:pt x="54322" y="10703"/>
                  </a:cubicBezTo>
                  <a:cubicBezTo>
                    <a:pt x="55157" y="9572"/>
                    <a:pt x="55825" y="8567"/>
                    <a:pt x="56494" y="7845"/>
                  </a:cubicBezTo>
                  <a:cubicBezTo>
                    <a:pt x="57150" y="7120"/>
                    <a:pt x="57801" y="6697"/>
                    <a:pt x="58273" y="6495"/>
                  </a:cubicBezTo>
                  <a:cubicBezTo>
                    <a:pt x="58509" y="6399"/>
                    <a:pt x="58697" y="6334"/>
                    <a:pt x="58828" y="6308"/>
                  </a:cubicBezTo>
                  <a:cubicBezTo>
                    <a:pt x="58955" y="6272"/>
                    <a:pt x="59020" y="6251"/>
                    <a:pt x="59020" y="6242"/>
                  </a:cubicBezTo>
                  <a:cubicBezTo>
                    <a:pt x="59019" y="6241"/>
                    <a:pt x="59017" y="6241"/>
                    <a:pt x="59013" y="6241"/>
                  </a:cubicBezTo>
                  <a:cubicBezTo>
                    <a:pt x="58993" y="6241"/>
                    <a:pt x="58929" y="6250"/>
                    <a:pt x="58819" y="6272"/>
                  </a:cubicBezTo>
                  <a:cubicBezTo>
                    <a:pt x="58683" y="6290"/>
                    <a:pt x="58491" y="6342"/>
                    <a:pt x="58247" y="6429"/>
                  </a:cubicBezTo>
                  <a:cubicBezTo>
                    <a:pt x="57757" y="6613"/>
                    <a:pt x="57075" y="7028"/>
                    <a:pt x="56393" y="7754"/>
                  </a:cubicBezTo>
                  <a:cubicBezTo>
                    <a:pt x="55699" y="8470"/>
                    <a:pt x="55012" y="9476"/>
                    <a:pt x="54165" y="10586"/>
                  </a:cubicBezTo>
                  <a:cubicBezTo>
                    <a:pt x="53737" y="11136"/>
                    <a:pt x="53269" y="11718"/>
                    <a:pt x="52692" y="12256"/>
                  </a:cubicBezTo>
                  <a:cubicBezTo>
                    <a:pt x="52408" y="12526"/>
                    <a:pt x="52089" y="12775"/>
                    <a:pt x="51752" y="13011"/>
                  </a:cubicBezTo>
                  <a:cubicBezTo>
                    <a:pt x="51407" y="13238"/>
                    <a:pt x="51040" y="13448"/>
                    <a:pt x="50638" y="13610"/>
                  </a:cubicBezTo>
                  <a:cubicBezTo>
                    <a:pt x="49935" y="13890"/>
                    <a:pt x="49147" y="14042"/>
                    <a:pt x="48323" y="14042"/>
                  </a:cubicBezTo>
                  <a:cubicBezTo>
                    <a:pt x="48210" y="14042"/>
                    <a:pt x="48095" y="14039"/>
                    <a:pt x="47981" y="14033"/>
                  </a:cubicBezTo>
                  <a:cubicBezTo>
                    <a:pt x="47509" y="14007"/>
                    <a:pt x="47024" y="13968"/>
                    <a:pt x="46552" y="13841"/>
                  </a:cubicBezTo>
                  <a:cubicBezTo>
                    <a:pt x="46076" y="13737"/>
                    <a:pt x="45617" y="13540"/>
                    <a:pt x="45215" y="13247"/>
                  </a:cubicBezTo>
                  <a:cubicBezTo>
                    <a:pt x="44393" y="12666"/>
                    <a:pt x="43868" y="11709"/>
                    <a:pt x="43331" y="10752"/>
                  </a:cubicBezTo>
                  <a:cubicBezTo>
                    <a:pt x="42807" y="9786"/>
                    <a:pt x="42238" y="8785"/>
                    <a:pt x="41609" y="7802"/>
                  </a:cubicBezTo>
                  <a:cubicBezTo>
                    <a:pt x="40998" y="6818"/>
                    <a:pt x="40425" y="5765"/>
                    <a:pt x="39778" y="4725"/>
                  </a:cubicBezTo>
                  <a:cubicBezTo>
                    <a:pt x="39127" y="3686"/>
                    <a:pt x="38410" y="2637"/>
                    <a:pt x="37470" y="1741"/>
                  </a:cubicBezTo>
                  <a:cubicBezTo>
                    <a:pt x="36998" y="1299"/>
                    <a:pt x="36470" y="897"/>
                    <a:pt x="35876" y="596"/>
                  </a:cubicBezTo>
                  <a:cubicBezTo>
                    <a:pt x="35281" y="294"/>
                    <a:pt x="34630" y="93"/>
                    <a:pt x="33953" y="31"/>
                  </a:cubicBezTo>
                  <a:cubicBezTo>
                    <a:pt x="33740" y="11"/>
                    <a:pt x="33527" y="1"/>
                    <a:pt x="3331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1"/>
            <p:cNvSpPr/>
            <p:nvPr/>
          </p:nvSpPr>
          <p:spPr>
            <a:xfrm>
              <a:off x="5106104" y="1442255"/>
              <a:ext cx="527304" cy="29395"/>
            </a:xfrm>
            <a:custGeom>
              <a:rect b="b" l="l" r="r" t="t"/>
              <a:pathLst>
                <a:path extrusionOk="0" h="670" w="12019">
                  <a:moveTo>
                    <a:pt x="0" y="1"/>
                  </a:moveTo>
                  <a:lnTo>
                    <a:pt x="0" y="669"/>
                  </a:lnTo>
                  <a:lnTo>
                    <a:pt x="12019" y="669"/>
                  </a:lnTo>
                  <a:lnTo>
                    <a:pt x="1201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1"/>
            <p:cNvSpPr/>
            <p:nvPr/>
          </p:nvSpPr>
          <p:spPr>
            <a:xfrm>
              <a:off x="5106104" y="1510870"/>
              <a:ext cx="260603" cy="29395"/>
            </a:xfrm>
            <a:custGeom>
              <a:rect b="b" l="l" r="r" t="t"/>
              <a:pathLst>
                <a:path extrusionOk="0" h="670" w="5940">
                  <a:moveTo>
                    <a:pt x="0" y="1"/>
                  </a:moveTo>
                  <a:lnTo>
                    <a:pt x="0" y="670"/>
                  </a:lnTo>
                  <a:lnTo>
                    <a:pt x="5940" y="670"/>
                  </a:lnTo>
                  <a:lnTo>
                    <a:pt x="594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1"/>
            <p:cNvSpPr/>
            <p:nvPr/>
          </p:nvSpPr>
          <p:spPr>
            <a:xfrm>
              <a:off x="4741999" y="986350"/>
              <a:ext cx="3028454" cy="191920"/>
            </a:xfrm>
            <a:custGeom>
              <a:rect b="b" l="l" r="r" t="t"/>
              <a:pathLst>
                <a:path extrusionOk="0" h="4375" w="69001">
                  <a:moveTo>
                    <a:pt x="79" y="0"/>
                  </a:moveTo>
                  <a:cubicBezTo>
                    <a:pt x="35" y="0"/>
                    <a:pt x="1" y="36"/>
                    <a:pt x="1" y="79"/>
                  </a:cubicBezTo>
                  <a:lnTo>
                    <a:pt x="1" y="4375"/>
                  </a:lnTo>
                  <a:lnTo>
                    <a:pt x="69000" y="4375"/>
                  </a:lnTo>
                  <a:lnTo>
                    <a:pt x="69000" y="79"/>
                  </a:lnTo>
                  <a:cubicBezTo>
                    <a:pt x="69000" y="36"/>
                    <a:pt x="68966" y="0"/>
                    <a:pt x="6892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1"/>
            <p:cNvSpPr/>
            <p:nvPr/>
          </p:nvSpPr>
          <p:spPr>
            <a:xfrm>
              <a:off x="4857439" y="1065308"/>
              <a:ext cx="41460" cy="41284"/>
            </a:xfrm>
            <a:custGeom>
              <a:rect b="b" l="l" r="r" t="t"/>
              <a:pathLst>
                <a:path extrusionOk="0" h="941" w="945">
                  <a:moveTo>
                    <a:pt x="472" y="1"/>
                  </a:moveTo>
                  <a:cubicBezTo>
                    <a:pt x="214" y="1"/>
                    <a:pt x="0" y="211"/>
                    <a:pt x="0" y="473"/>
                  </a:cubicBezTo>
                  <a:cubicBezTo>
                    <a:pt x="0" y="731"/>
                    <a:pt x="214" y="941"/>
                    <a:pt x="472" y="941"/>
                  </a:cubicBezTo>
                  <a:cubicBezTo>
                    <a:pt x="734" y="941"/>
                    <a:pt x="944" y="731"/>
                    <a:pt x="944" y="473"/>
                  </a:cubicBezTo>
                  <a:cubicBezTo>
                    <a:pt x="944" y="211"/>
                    <a:pt x="734" y="1"/>
                    <a:pt x="47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1"/>
            <p:cNvSpPr/>
            <p:nvPr/>
          </p:nvSpPr>
          <p:spPr>
            <a:xfrm>
              <a:off x="4947727" y="1065308"/>
              <a:ext cx="41240" cy="41284"/>
            </a:xfrm>
            <a:custGeom>
              <a:rect b="b" l="l" r="r" t="t"/>
              <a:pathLst>
                <a:path extrusionOk="0" h="941" w="940">
                  <a:moveTo>
                    <a:pt x="468" y="1"/>
                  </a:moveTo>
                  <a:cubicBezTo>
                    <a:pt x="211" y="1"/>
                    <a:pt x="1" y="211"/>
                    <a:pt x="1" y="473"/>
                  </a:cubicBezTo>
                  <a:cubicBezTo>
                    <a:pt x="1" y="731"/>
                    <a:pt x="211" y="941"/>
                    <a:pt x="468" y="941"/>
                  </a:cubicBezTo>
                  <a:cubicBezTo>
                    <a:pt x="730" y="941"/>
                    <a:pt x="940" y="731"/>
                    <a:pt x="940" y="473"/>
                  </a:cubicBezTo>
                  <a:cubicBezTo>
                    <a:pt x="940" y="211"/>
                    <a:pt x="730" y="1"/>
                    <a:pt x="4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1"/>
            <p:cNvSpPr/>
            <p:nvPr/>
          </p:nvSpPr>
          <p:spPr>
            <a:xfrm>
              <a:off x="5037840" y="1065308"/>
              <a:ext cx="41284" cy="41284"/>
            </a:xfrm>
            <a:custGeom>
              <a:rect b="b" l="l" r="r" t="t"/>
              <a:pathLst>
                <a:path extrusionOk="0" h="941" w="941">
                  <a:moveTo>
                    <a:pt x="468" y="1"/>
                  </a:moveTo>
                  <a:cubicBezTo>
                    <a:pt x="210" y="1"/>
                    <a:pt x="1" y="211"/>
                    <a:pt x="1" y="473"/>
                  </a:cubicBezTo>
                  <a:cubicBezTo>
                    <a:pt x="1" y="731"/>
                    <a:pt x="210" y="941"/>
                    <a:pt x="468" y="941"/>
                  </a:cubicBezTo>
                  <a:cubicBezTo>
                    <a:pt x="731" y="941"/>
                    <a:pt x="940" y="731"/>
                    <a:pt x="940" y="473"/>
                  </a:cubicBezTo>
                  <a:cubicBezTo>
                    <a:pt x="940" y="211"/>
                    <a:pt x="731" y="1"/>
                    <a:pt x="4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1"/>
            <p:cNvSpPr/>
            <p:nvPr/>
          </p:nvSpPr>
          <p:spPr>
            <a:xfrm>
              <a:off x="5988347" y="1835302"/>
              <a:ext cx="75197" cy="75197"/>
            </a:xfrm>
            <a:custGeom>
              <a:rect b="b" l="l" r="r" t="t"/>
              <a:pathLst>
                <a:path extrusionOk="0" h="1714" w="1714">
                  <a:moveTo>
                    <a:pt x="857" y="57"/>
                  </a:moveTo>
                  <a:cubicBezTo>
                    <a:pt x="1299" y="57"/>
                    <a:pt x="1662" y="415"/>
                    <a:pt x="1662" y="857"/>
                  </a:cubicBezTo>
                  <a:cubicBezTo>
                    <a:pt x="1662" y="1299"/>
                    <a:pt x="1299" y="1661"/>
                    <a:pt x="857" y="1661"/>
                  </a:cubicBezTo>
                  <a:cubicBezTo>
                    <a:pt x="415" y="1661"/>
                    <a:pt x="57" y="1299"/>
                    <a:pt x="57" y="857"/>
                  </a:cubicBezTo>
                  <a:cubicBezTo>
                    <a:pt x="57" y="415"/>
                    <a:pt x="415" y="57"/>
                    <a:pt x="857" y="57"/>
                  </a:cubicBezTo>
                  <a:close/>
                  <a:moveTo>
                    <a:pt x="857" y="0"/>
                  </a:moveTo>
                  <a:cubicBezTo>
                    <a:pt x="385" y="0"/>
                    <a:pt x="0" y="385"/>
                    <a:pt x="0" y="857"/>
                  </a:cubicBezTo>
                  <a:cubicBezTo>
                    <a:pt x="0" y="1333"/>
                    <a:pt x="385" y="1714"/>
                    <a:pt x="857" y="1714"/>
                  </a:cubicBezTo>
                  <a:cubicBezTo>
                    <a:pt x="1329" y="1714"/>
                    <a:pt x="1714" y="1333"/>
                    <a:pt x="1714" y="857"/>
                  </a:cubicBezTo>
                  <a:cubicBezTo>
                    <a:pt x="1714" y="385"/>
                    <a:pt x="1329" y="0"/>
                    <a:pt x="85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6" name="Google Shape;276;p1"/>
          <p:cNvSpPr/>
          <p:nvPr/>
        </p:nvSpPr>
        <p:spPr>
          <a:xfrm>
            <a:off x="5771614" y="1384119"/>
            <a:ext cx="1241460" cy="348172"/>
          </a:xfrm>
          <a:custGeom>
            <a:rect b="b" l="l" r="r" t="t"/>
            <a:pathLst>
              <a:path extrusionOk="0" h="7936" w="28297">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1"/>
          <p:cNvSpPr txBox="1"/>
          <p:nvPr>
            <p:ph type="ctrTitle"/>
          </p:nvPr>
        </p:nvSpPr>
        <p:spPr>
          <a:xfrm>
            <a:off x="102977" y="2488822"/>
            <a:ext cx="4521799" cy="2419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br>
              <a:rPr lang="en" sz="8800">
                <a:solidFill>
                  <a:srgbClr val="FFFFFF"/>
                </a:solidFill>
              </a:rPr>
            </a:br>
            <a:r>
              <a:rPr lang="en" sz="8000">
                <a:solidFill>
                  <a:srgbClr val="FFFFFF"/>
                </a:solidFill>
              </a:rPr>
              <a:t>Fasal.ai</a:t>
            </a:r>
            <a:br>
              <a:rPr lang="en" sz="8800">
                <a:solidFill>
                  <a:srgbClr val="FFFFFF"/>
                </a:solidFill>
              </a:rPr>
            </a:br>
            <a:r>
              <a:rPr lang="en" sz="4800">
                <a:solidFill>
                  <a:srgbClr val="FFFFFF"/>
                </a:solidFill>
              </a:rPr>
              <a:t>Team id - 102</a:t>
            </a:r>
            <a:br>
              <a:rPr lang="en" sz="8800">
                <a:solidFill>
                  <a:srgbClr val="FFFFFF"/>
                </a:solidFill>
              </a:rPr>
            </a:br>
            <a:endParaRPr sz="8800">
              <a:solidFill>
                <a:srgbClr val="FFFFFF"/>
              </a:solidFill>
            </a:endParaRPr>
          </a:p>
        </p:txBody>
      </p:sp>
      <p:grpSp>
        <p:nvGrpSpPr>
          <p:cNvPr id="278" name="Google Shape;278;p1"/>
          <p:cNvGrpSpPr/>
          <p:nvPr/>
        </p:nvGrpSpPr>
        <p:grpSpPr>
          <a:xfrm>
            <a:off x="7928557" y="3087491"/>
            <a:ext cx="967475" cy="1612097"/>
            <a:chOff x="7825967" y="3240163"/>
            <a:chExt cx="777728" cy="1334382"/>
          </a:xfrm>
        </p:grpSpPr>
        <p:sp>
          <p:nvSpPr>
            <p:cNvPr id="279" name="Google Shape;279;p1"/>
            <p:cNvSpPr/>
            <p:nvPr/>
          </p:nvSpPr>
          <p:spPr>
            <a:xfrm>
              <a:off x="7825967" y="3240163"/>
              <a:ext cx="777728" cy="1015297"/>
            </a:xfrm>
            <a:custGeom>
              <a:rect b="b" l="l" r="r" t="t"/>
              <a:pathLst>
                <a:path extrusionOk="0" h="23142" w="17727">
                  <a:moveTo>
                    <a:pt x="15489" y="1"/>
                  </a:moveTo>
                  <a:cubicBezTo>
                    <a:pt x="15432" y="1"/>
                    <a:pt x="15375" y="3"/>
                    <a:pt x="15318" y="7"/>
                  </a:cubicBezTo>
                  <a:cubicBezTo>
                    <a:pt x="14405" y="82"/>
                    <a:pt x="13593" y="649"/>
                    <a:pt x="13011" y="1357"/>
                  </a:cubicBezTo>
                  <a:cubicBezTo>
                    <a:pt x="12429" y="2065"/>
                    <a:pt x="12046" y="2908"/>
                    <a:pt x="11647" y="3735"/>
                  </a:cubicBezTo>
                  <a:cubicBezTo>
                    <a:pt x="11250" y="4556"/>
                    <a:pt x="10822" y="5387"/>
                    <a:pt x="10179" y="6042"/>
                  </a:cubicBezTo>
                  <a:cubicBezTo>
                    <a:pt x="10021" y="6204"/>
                    <a:pt x="9812" y="6362"/>
                    <a:pt x="9595" y="6362"/>
                  </a:cubicBezTo>
                  <a:cubicBezTo>
                    <a:pt x="9560" y="6362"/>
                    <a:pt x="9524" y="6358"/>
                    <a:pt x="9489" y="6349"/>
                  </a:cubicBezTo>
                  <a:cubicBezTo>
                    <a:pt x="9235" y="6278"/>
                    <a:pt x="9104" y="5994"/>
                    <a:pt x="9077" y="5732"/>
                  </a:cubicBezTo>
                  <a:cubicBezTo>
                    <a:pt x="9056" y="5470"/>
                    <a:pt x="9099" y="5203"/>
                    <a:pt x="9043" y="4950"/>
                  </a:cubicBezTo>
                  <a:cubicBezTo>
                    <a:pt x="8926" y="4449"/>
                    <a:pt x="8401" y="4138"/>
                    <a:pt x="7885" y="4138"/>
                  </a:cubicBezTo>
                  <a:cubicBezTo>
                    <a:pt x="7767" y="4138"/>
                    <a:pt x="7648" y="4155"/>
                    <a:pt x="7536" y="4189"/>
                  </a:cubicBezTo>
                  <a:cubicBezTo>
                    <a:pt x="6933" y="4373"/>
                    <a:pt x="6508" y="4937"/>
                    <a:pt x="6324" y="5540"/>
                  </a:cubicBezTo>
                  <a:cubicBezTo>
                    <a:pt x="6141" y="6143"/>
                    <a:pt x="6159" y="6785"/>
                    <a:pt x="6176" y="7414"/>
                  </a:cubicBezTo>
                  <a:cubicBezTo>
                    <a:pt x="6211" y="8590"/>
                    <a:pt x="6251" y="9762"/>
                    <a:pt x="6285" y="10937"/>
                  </a:cubicBezTo>
                  <a:cubicBezTo>
                    <a:pt x="6303" y="11567"/>
                    <a:pt x="6259" y="12322"/>
                    <a:pt x="5713" y="12636"/>
                  </a:cubicBezTo>
                  <a:cubicBezTo>
                    <a:pt x="5557" y="12727"/>
                    <a:pt x="5385" y="12764"/>
                    <a:pt x="5207" y="12764"/>
                  </a:cubicBezTo>
                  <a:cubicBezTo>
                    <a:pt x="4931" y="12764"/>
                    <a:pt x="4643" y="12674"/>
                    <a:pt x="4393" y="12554"/>
                  </a:cubicBezTo>
                  <a:cubicBezTo>
                    <a:pt x="3760" y="12248"/>
                    <a:pt x="3222" y="11763"/>
                    <a:pt x="2850" y="11168"/>
                  </a:cubicBezTo>
                  <a:cubicBezTo>
                    <a:pt x="2575" y="10722"/>
                    <a:pt x="2352" y="10181"/>
                    <a:pt x="1872" y="9971"/>
                  </a:cubicBezTo>
                  <a:cubicBezTo>
                    <a:pt x="1749" y="9918"/>
                    <a:pt x="1620" y="9893"/>
                    <a:pt x="1491" y="9893"/>
                  </a:cubicBezTo>
                  <a:cubicBezTo>
                    <a:pt x="1011" y="9893"/>
                    <a:pt x="525" y="10234"/>
                    <a:pt x="293" y="10679"/>
                  </a:cubicBezTo>
                  <a:cubicBezTo>
                    <a:pt x="1" y="11238"/>
                    <a:pt x="89" y="11908"/>
                    <a:pt x="84" y="12541"/>
                  </a:cubicBezTo>
                  <a:cubicBezTo>
                    <a:pt x="45" y="16339"/>
                    <a:pt x="897" y="20543"/>
                    <a:pt x="4253" y="22737"/>
                  </a:cubicBezTo>
                  <a:cubicBezTo>
                    <a:pt x="5087" y="23016"/>
                    <a:pt x="5896" y="23142"/>
                    <a:pt x="6699" y="23142"/>
                  </a:cubicBezTo>
                  <a:cubicBezTo>
                    <a:pt x="7856" y="23142"/>
                    <a:pt x="9000" y="22880"/>
                    <a:pt x="10192" y="22439"/>
                  </a:cubicBezTo>
                  <a:cubicBezTo>
                    <a:pt x="12207" y="21696"/>
                    <a:pt x="13976" y="20341"/>
                    <a:pt x="15340" y="18681"/>
                  </a:cubicBezTo>
                  <a:cubicBezTo>
                    <a:pt x="15733" y="18205"/>
                    <a:pt x="16100" y="17689"/>
                    <a:pt x="16271" y="17099"/>
                  </a:cubicBezTo>
                  <a:cubicBezTo>
                    <a:pt x="16441" y="16509"/>
                    <a:pt x="16393" y="15827"/>
                    <a:pt x="16013" y="15342"/>
                  </a:cubicBezTo>
                  <a:cubicBezTo>
                    <a:pt x="15660" y="14896"/>
                    <a:pt x="15103" y="14708"/>
                    <a:pt x="14524" y="14708"/>
                  </a:cubicBezTo>
                  <a:cubicBezTo>
                    <a:pt x="14152" y="14708"/>
                    <a:pt x="13771" y="14786"/>
                    <a:pt x="13430" y="14923"/>
                  </a:cubicBezTo>
                  <a:cubicBezTo>
                    <a:pt x="12963" y="15111"/>
                    <a:pt x="12530" y="15381"/>
                    <a:pt x="12040" y="15486"/>
                  </a:cubicBezTo>
                  <a:cubicBezTo>
                    <a:pt x="11936" y="15508"/>
                    <a:pt x="11828" y="15519"/>
                    <a:pt x="11719" y="15519"/>
                  </a:cubicBezTo>
                  <a:cubicBezTo>
                    <a:pt x="11316" y="15519"/>
                    <a:pt x="10910" y="15366"/>
                    <a:pt x="10721" y="15018"/>
                  </a:cubicBezTo>
                  <a:cubicBezTo>
                    <a:pt x="10481" y="14582"/>
                    <a:pt x="10695" y="14009"/>
                    <a:pt x="11066" y="13673"/>
                  </a:cubicBezTo>
                  <a:cubicBezTo>
                    <a:pt x="11437" y="13340"/>
                    <a:pt x="11927" y="13179"/>
                    <a:pt x="12395" y="12999"/>
                  </a:cubicBezTo>
                  <a:cubicBezTo>
                    <a:pt x="13692" y="12493"/>
                    <a:pt x="14904" y="11767"/>
                    <a:pt x="15957" y="10853"/>
                  </a:cubicBezTo>
                  <a:cubicBezTo>
                    <a:pt x="16481" y="10399"/>
                    <a:pt x="17010" y="9713"/>
                    <a:pt x="16734" y="9076"/>
                  </a:cubicBezTo>
                  <a:cubicBezTo>
                    <a:pt x="16534" y="8616"/>
                    <a:pt x="15987" y="8411"/>
                    <a:pt x="15489" y="8362"/>
                  </a:cubicBezTo>
                  <a:cubicBezTo>
                    <a:pt x="14991" y="8319"/>
                    <a:pt x="14475" y="8380"/>
                    <a:pt x="13994" y="8237"/>
                  </a:cubicBezTo>
                  <a:cubicBezTo>
                    <a:pt x="13575" y="8105"/>
                    <a:pt x="13159" y="7699"/>
                    <a:pt x="13286" y="7275"/>
                  </a:cubicBezTo>
                  <a:cubicBezTo>
                    <a:pt x="13361" y="7043"/>
                    <a:pt x="13575" y="6881"/>
                    <a:pt x="13771" y="6737"/>
                  </a:cubicBezTo>
                  <a:cubicBezTo>
                    <a:pt x="14868" y="5929"/>
                    <a:pt x="15848" y="4963"/>
                    <a:pt x="16669" y="3874"/>
                  </a:cubicBezTo>
                  <a:cubicBezTo>
                    <a:pt x="17224" y="3144"/>
                    <a:pt x="17726" y="2232"/>
                    <a:pt x="17473" y="1349"/>
                  </a:cubicBezTo>
                  <a:cubicBezTo>
                    <a:pt x="17235" y="521"/>
                    <a:pt x="16351" y="1"/>
                    <a:pt x="154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1"/>
            <p:cNvSpPr/>
            <p:nvPr/>
          </p:nvSpPr>
          <p:spPr>
            <a:xfrm>
              <a:off x="8008869" y="3262319"/>
              <a:ext cx="542308" cy="1312226"/>
            </a:xfrm>
            <a:custGeom>
              <a:rect b="b" l="l" r="r" t="t"/>
              <a:pathLst>
                <a:path extrusionOk="0" h="29910" w="12361">
                  <a:moveTo>
                    <a:pt x="12360" y="1"/>
                  </a:moveTo>
                  <a:lnTo>
                    <a:pt x="12360" y="1"/>
                  </a:lnTo>
                  <a:cubicBezTo>
                    <a:pt x="12360" y="1"/>
                    <a:pt x="12334" y="17"/>
                    <a:pt x="12290" y="53"/>
                  </a:cubicBezTo>
                  <a:cubicBezTo>
                    <a:pt x="12246" y="92"/>
                    <a:pt x="12181" y="148"/>
                    <a:pt x="12098" y="219"/>
                  </a:cubicBezTo>
                  <a:cubicBezTo>
                    <a:pt x="11931" y="364"/>
                    <a:pt x="11687" y="577"/>
                    <a:pt x="11377" y="866"/>
                  </a:cubicBezTo>
                  <a:cubicBezTo>
                    <a:pt x="10761" y="1443"/>
                    <a:pt x="9900" y="2316"/>
                    <a:pt x="8973" y="3505"/>
                  </a:cubicBezTo>
                  <a:cubicBezTo>
                    <a:pt x="8506" y="4099"/>
                    <a:pt x="8024" y="4773"/>
                    <a:pt x="7522" y="5503"/>
                  </a:cubicBezTo>
                  <a:cubicBezTo>
                    <a:pt x="7020" y="6232"/>
                    <a:pt x="6491" y="7018"/>
                    <a:pt x="5962" y="7867"/>
                  </a:cubicBezTo>
                  <a:cubicBezTo>
                    <a:pt x="5438" y="8714"/>
                    <a:pt x="4914" y="9619"/>
                    <a:pt x="4446" y="10602"/>
                  </a:cubicBezTo>
                  <a:cubicBezTo>
                    <a:pt x="4210" y="11092"/>
                    <a:pt x="4000" y="11603"/>
                    <a:pt x="3790" y="12123"/>
                  </a:cubicBezTo>
                  <a:cubicBezTo>
                    <a:pt x="3576" y="12643"/>
                    <a:pt x="3367" y="13168"/>
                    <a:pt x="3147" y="13700"/>
                  </a:cubicBezTo>
                  <a:cubicBezTo>
                    <a:pt x="2292" y="15838"/>
                    <a:pt x="1544" y="17905"/>
                    <a:pt x="1028" y="19832"/>
                  </a:cubicBezTo>
                  <a:cubicBezTo>
                    <a:pt x="503" y="21760"/>
                    <a:pt x="211" y="23543"/>
                    <a:pt x="110" y="25046"/>
                  </a:cubicBezTo>
                  <a:cubicBezTo>
                    <a:pt x="1" y="26553"/>
                    <a:pt x="75" y="27777"/>
                    <a:pt x="172" y="28616"/>
                  </a:cubicBezTo>
                  <a:cubicBezTo>
                    <a:pt x="267" y="29455"/>
                    <a:pt x="372" y="29909"/>
                    <a:pt x="372" y="29909"/>
                  </a:cubicBezTo>
                  <a:cubicBezTo>
                    <a:pt x="372" y="29909"/>
                    <a:pt x="372" y="29879"/>
                    <a:pt x="364" y="29822"/>
                  </a:cubicBezTo>
                  <a:cubicBezTo>
                    <a:pt x="355" y="29761"/>
                    <a:pt x="346" y="29683"/>
                    <a:pt x="329" y="29574"/>
                  </a:cubicBezTo>
                  <a:cubicBezTo>
                    <a:pt x="294" y="29354"/>
                    <a:pt x="251" y="29031"/>
                    <a:pt x="206" y="28612"/>
                  </a:cubicBezTo>
                  <a:cubicBezTo>
                    <a:pt x="124" y="27773"/>
                    <a:pt x="63" y="26553"/>
                    <a:pt x="176" y="25050"/>
                  </a:cubicBezTo>
                  <a:cubicBezTo>
                    <a:pt x="289" y="23551"/>
                    <a:pt x="587" y="21777"/>
                    <a:pt x="1112" y="19854"/>
                  </a:cubicBezTo>
                  <a:cubicBezTo>
                    <a:pt x="1636" y="17932"/>
                    <a:pt x="2383" y="15873"/>
                    <a:pt x="3236" y="13736"/>
                  </a:cubicBezTo>
                  <a:cubicBezTo>
                    <a:pt x="3454" y="13202"/>
                    <a:pt x="3668" y="12678"/>
                    <a:pt x="3877" y="12158"/>
                  </a:cubicBezTo>
                  <a:cubicBezTo>
                    <a:pt x="4087" y="11638"/>
                    <a:pt x="4293" y="11131"/>
                    <a:pt x="4529" y="10642"/>
                  </a:cubicBezTo>
                  <a:cubicBezTo>
                    <a:pt x="4992" y="9667"/>
                    <a:pt x="5517" y="8758"/>
                    <a:pt x="6041" y="7910"/>
                  </a:cubicBezTo>
                  <a:cubicBezTo>
                    <a:pt x="6560" y="7067"/>
                    <a:pt x="7090" y="6280"/>
                    <a:pt x="7588" y="5546"/>
                  </a:cubicBezTo>
                  <a:cubicBezTo>
                    <a:pt x="8086" y="4816"/>
                    <a:pt x="8567" y="4144"/>
                    <a:pt x="9025" y="3549"/>
                  </a:cubicBezTo>
                  <a:cubicBezTo>
                    <a:pt x="9943" y="2351"/>
                    <a:pt x="10795" y="1477"/>
                    <a:pt x="11403" y="892"/>
                  </a:cubicBezTo>
                  <a:cubicBezTo>
                    <a:pt x="11705" y="604"/>
                    <a:pt x="11949" y="380"/>
                    <a:pt x="12111" y="232"/>
                  </a:cubicBezTo>
                  <a:cubicBezTo>
                    <a:pt x="12194" y="158"/>
                    <a:pt x="12255" y="101"/>
                    <a:pt x="12298" y="61"/>
                  </a:cubicBezTo>
                  <a:cubicBezTo>
                    <a:pt x="12338" y="23"/>
                    <a:pt x="12360" y="1"/>
                    <a:pt x="12360"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1"/>
            <p:cNvSpPr/>
            <p:nvPr/>
          </p:nvSpPr>
          <p:spPr>
            <a:xfrm>
              <a:off x="8156322" y="3423942"/>
              <a:ext cx="48962" cy="303159"/>
            </a:xfrm>
            <a:custGeom>
              <a:rect b="b" l="l" r="r" t="t"/>
              <a:pathLst>
                <a:path extrusionOk="0" h="6910" w="1116">
                  <a:moveTo>
                    <a:pt x="6" y="0"/>
                  </a:moveTo>
                  <a:cubicBezTo>
                    <a:pt x="0" y="0"/>
                    <a:pt x="14" y="97"/>
                    <a:pt x="53" y="272"/>
                  </a:cubicBezTo>
                  <a:cubicBezTo>
                    <a:pt x="88" y="446"/>
                    <a:pt x="137" y="695"/>
                    <a:pt x="198" y="1006"/>
                  </a:cubicBezTo>
                  <a:cubicBezTo>
                    <a:pt x="311" y="1630"/>
                    <a:pt x="442" y="2491"/>
                    <a:pt x="565" y="3453"/>
                  </a:cubicBezTo>
                  <a:cubicBezTo>
                    <a:pt x="692" y="4409"/>
                    <a:pt x="805" y="5275"/>
                    <a:pt x="910" y="5900"/>
                  </a:cubicBezTo>
                  <a:cubicBezTo>
                    <a:pt x="962" y="6214"/>
                    <a:pt x="1006" y="6468"/>
                    <a:pt x="1041" y="6638"/>
                  </a:cubicBezTo>
                  <a:cubicBezTo>
                    <a:pt x="1075" y="6813"/>
                    <a:pt x="1102" y="6910"/>
                    <a:pt x="1107" y="6910"/>
                  </a:cubicBezTo>
                  <a:cubicBezTo>
                    <a:pt x="1115" y="6906"/>
                    <a:pt x="1102" y="6809"/>
                    <a:pt x="1081" y="6634"/>
                  </a:cubicBezTo>
                  <a:cubicBezTo>
                    <a:pt x="1054" y="6442"/>
                    <a:pt x="1019" y="6192"/>
                    <a:pt x="976" y="5891"/>
                  </a:cubicBezTo>
                  <a:cubicBezTo>
                    <a:pt x="892" y="5248"/>
                    <a:pt x="783" y="4388"/>
                    <a:pt x="661" y="3439"/>
                  </a:cubicBezTo>
                  <a:cubicBezTo>
                    <a:pt x="538" y="2479"/>
                    <a:pt x="394" y="1613"/>
                    <a:pt x="263" y="992"/>
                  </a:cubicBezTo>
                  <a:cubicBezTo>
                    <a:pt x="198" y="682"/>
                    <a:pt x="137" y="433"/>
                    <a:pt x="88" y="262"/>
                  </a:cubicBezTo>
                  <a:cubicBezTo>
                    <a:pt x="40" y="92"/>
                    <a:pt x="10" y="0"/>
                    <a:pt x="6"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1"/>
            <p:cNvSpPr/>
            <p:nvPr/>
          </p:nvSpPr>
          <p:spPr>
            <a:xfrm>
              <a:off x="8204844" y="3651900"/>
              <a:ext cx="358394" cy="75197"/>
            </a:xfrm>
            <a:custGeom>
              <a:rect b="b" l="l" r="r" t="t"/>
              <a:pathLst>
                <a:path extrusionOk="0" h="1714" w="8169">
                  <a:moveTo>
                    <a:pt x="8085" y="0"/>
                  </a:moveTo>
                  <a:cubicBezTo>
                    <a:pt x="8019" y="0"/>
                    <a:pt x="7936" y="5"/>
                    <a:pt x="7841" y="9"/>
                  </a:cubicBezTo>
                  <a:cubicBezTo>
                    <a:pt x="7631" y="18"/>
                    <a:pt x="7325" y="40"/>
                    <a:pt x="6944" y="84"/>
                  </a:cubicBezTo>
                  <a:cubicBezTo>
                    <a:pt x="6193" y="163"/>
                    <a:pt x="5157" y="324"/>
                    <a:pt x="4025" y="560"/>
                  </a:cubicBezTo>
                  <a:cubicBezTo>
                    <a:pt x="2894" y="800"/>
                    <a:pt x="1879" y="1075"/>
                    <a:pt x="1159" y="1303"/>
                  </a:cubicBezTo>
                  <a:cubicBezTo>
                    <a:pt x="796" y="1412"/>
                    <a:pt x="503" y="1517"/>
                    <a:pt x="306" y="1587"/>
                  </a:cubicBezTo>
                  <a:cubicBezTo>
                    <a:pt x="215" y="1622"/>
                    <a:pt x="140" y="1652"/>
                    <a:pt x="80" y="1674"/>
                  </a:cubicBezTo>
                  <a:cubicBezTo>
                    <a:pt x="27" y="1696"/>
                    <a:pt x="1" y="1710"/>
                    <a:pt x="1" y="1714"/>
                  </a:cubicBezTo>
                  <a:cubicBezTo>
                    <a:pt x="1" y="1714"/>
                    <a:pt x="31" y="1710"/>
                    <a:pt x="84" y="1696"/>
                  </a:cubicBezTo>
                  <a:cubicBezTo>
                    <a:pt x="149" y="1674"/>
                    <a:pt x="227" y="1652"/>
                    <a:pt x="320" y="1622"/>
                  </a:cubicBezTo>
                  <a:cubicBezTo>
                    <a:pt x="520" y="1561"/>
                    <a:pt x="814" y="1468"/>
                    <a:pt x="1176" y="1369"/>
                  </a:cubicBezTo>
                  <a:cubicBezTo>
                    <a:pt x="1901" y="1154"/>
                    <a:pt x="2916" y="892"/>
                    <a:pt x="4043" y="651"/>
                  </a:cubicBezTo>
                  <a:cubicBezTo>
                    <a:pt x="5175" y="415"/>
                    <a:pt x="6206" y="245"/>
                    <a:pt x="6954" y="149"/>
                  </a:cubicBezTo>
                  <a:cubicBezTo>
                    <a:pt x="7329" y="97"/>
                    <a:pt x="7635" y="66"/>
                    <a:pt x="7845" y="44"/>
                  </a:cubicBezTo>
                  <a:cubicBezTo>
                    <a:pt x="7941" y="36"/>
                    <a:pt x="8019" y="26"/>
                    <a:pt x="8085" y="18"/>
                  </a:cubicBezTo>
                  <a:cubicBezTo>
                    <a:pt x="8142" y="14"/>
                    <a:pt x="8168" y="5"/>
                    <a:pt x="8168" y="5"/>
                  </a:cubicBezTo>
                  <a:cubicBezTo>
                    <a:pt x="8168" y="0"/>
                    <a:pt x="8142" y="0"/>
                    <a:pt x="808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1"/>
            <p:cNvSpPr/>
            <p:nvPr/>
          </p:nvSpPr>
          <p:spPr>
            <a:xfrm>
              <a:off x="7865277" y="3676029"/>
              <a:ext cx="192556" cy="449649"/>
            </a:xfrm>
            <a:custGeom>
              <a:rect b="b" l="l" r="r" t="t"/>
              <a:pathLst>
                <a:path extrusionOk="0" h="10249" w="4389">
                  <a:moveTo>
                    <a:pt x="1" y="1"/>
                  </a:moveTo>
                  <a:cubicBezTo>
                    <a:pt x="1" y="6"/>
                    <a:pt x="14" y="41"/>
                    <a:pt x="40" y="111"/>
                  </a:cubicBezTo>
                  <a:cubicBezTo>
                    <a:pt x="75" y="184"/>
                    <a:pt x="119" y="285"/>
                    <a:pt x="171" y="408"/>
                  </a:cubicBezTo>
                  <a:cubicBezTo>
                    <a:pt x="289" y="678"/>
                    <a:pt x="452" y="1045"/>
                    <a:pt x="648" y="1501"/>
                  </a:cubicBezTo>
                  <a:cubicBezTo>
                    <a:pt x="1049" y="2427"/>
                    <a:pt x="1574" y="3716"/>
                    <a:pt x="2151" y="5145"/>
                  </a:cubicBezTo>
                  <a:cubicBezTo>
                    <a:pt x="2723" y="6570"/>
                    <a:pt x="3261" y="7859"/>
                    <a:pt x="3677" y="8776"/>
                  </a:cubicBezTo>
                  <a:cubicBezTo>
                    <a:pt x="3886" y="9236"/>
                    <a:pt x="4061" y="9607"/>
                    <a:pt x="4183" y="9860"/>
                  </a:cubicBezTo>
                  <a:cubicBezTo>
                    <a:pt x="4244" y="9978"/>
                    <a:pt x="4292" y="10075"/>
                    <a:pt x="4332" y="10148"/>
                  </a:cubicBezTo>
                  <a:cubicBezTo>
                    <a:pt x="4367" y="10214"/>
                    <a:pt x="4385" y="10249"/>
                    <a:pt x="4389" y="10249"/>
                  </a:cubicBezTo>
                  <a:cubicBezTo>
                    <a:pt x="4389" y="10245"/>
                    <a:pt x="4375" y="10210"/>
                    <a:pt x="4349" y="10140"/>
                  </a:cubicBezTo>
                  <a:cubicBezTo>
                    <a:pt x="4314" y="10065"/>
                    <a:pt x="4270" y="9965"/>
                    <a:pt x="4218" y="9843"/>
                  </a:cubicBezTo>
                  <a:cubicBezTo>
                    <a:pt x="4100" y="9571"/>
                    <a:pt x="3939" y="9204"/>
                    <a:pt x="3738" y="8750"/>
                  </a:cubicBezTo>
                  <a:cubicBezTo>
                    <a:pt x="3340" y="7824"/>
                    <a:pt x="2811" y="6535"/>
                    <a:pt x="2239" y="5110"/>
                  </a:cubicBezTo>
                  <a:cubicBezTo>
                    <a:pt x="1666" y="3681"/>
                    <a:pt x="1128" y="2392"/>
                    <a:pt x="708" y="1474"/>
                  </a:cubicBezTo>
                  <a:cubicBezTo>
                    <a:pt x="504" y="1015"/>
                    <a:pt x="329" y="644"/>
                    <a:pt x="206" y="390"/>
                  </a:cubicBezTo>
                  <a:cubicBezTo>
                    <a:pt x="145" y="272"/>
                    <a:pt x="97" y="176"/>
                    <a:pt x="58" y="101"/>
                  </a:cubicBezTo>
                  <a:cubicBezTo>
                    <a:pt x="23" y="36"/>
                    <a:pt x="6" y="1"/>
                    <a:pt x="1"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1"/>
            <p:cNvSpPr/>
            <p:nvPr/>
          </p:nvSpPr>
          <p:spPr>
            <a:xfrm>
              <a:off x="8057610" y="3961942"/>
              <a:ext cx="474920" cy="163732"/>
            </a:xfrm>
            <a:custGeom>
              <a:rect b="b" l="l" r="r" t="t"/>
              <a:pathLst>
                <a:path extrusionOk="0" h="3732" w="10825">
                  <a:moveTo>
                    <a:pt x="10825" y="0"/>
                  </a:moveTo>
                  <a:cubicBezTo>
                    <a:pt x="10820" y="0"/>
                    <a:pt x="10782" y="8"/>
                    <a:pt x="10707" y="26"/>
                  </a:cubicBezTo>
                  <a:cubicBezTo>
                    <a:pt x="10628" y="53"/>
                    <a:pt x="10519" y="83"/>
                    <a:pt x="10388" y="123"/>
                  </a:cubicBezTo>
                  <a:cubicBezTo>
                    <a:pt x="10112" y="206"/>
                    <a:pt x="9711" y="333"/>
                    <a:pt x="9217" y="490"/>
                  </a:cubicBezTo>
                  <a:cubicBezTo>
                    <a:pt x="8234" y="813"/>
                    <a:pt x="6883" y="1285"/>
                    <a:pt x="5397" y="1822"/>
                  </a:cubicBezTo>
                  <a:cubicBezTo>
                    <a:pt x="3912" y="2360"/>
                    <a:pt x="2565" y="2840"/>
                    <a:pt x="1586" y="3177"/>
                  </a:cubicBezTo>
                  <a:cubicBezTo>
                    <a:pt x="1106" y="3343"/>
                    <a:pt x="713" y="3479"/>
                    <a:pt x="424" y="3575"/>
                  </a:cubicBezTo>
                  <a:cubicBezTo>
                    <a:pt x="297" y="3623"/>
                    <a:pt x="193" y="3657"/>
                    <a:pt x="110" y="3684"/>
                  </a:cubicBezTo>
                  <a:cubicBezTo>
                    <a:pt x="39" y="3710"/>
                    <a:pt x="1" y="3728"/>
                    <a:pt x="5" y="3732"/>
                  </a:cubicBezTo>
                  <a:cubicBezTo>
                    <a:pt x="5" y="3732"/>
                    <a:pt x="44" y="3723"/>
                    <a:pt x="118" y="3706"/>
                  </a:cubicBezTo>
                  <a:cubicBezTo>
                    <a:pt x="201" y="3679"/>
                    <a:pt x="306" y="3649"/>
                    <a:pt x="437" y="3610"/>
                  </a:cubicBezTo>
                  <a:cubicBezTo>
                    <a:pt x="717" y="3532"/>
                    <a:pt x="1114" y="3405"/>
                    <a:pt x="1608" y="3243"/>
                  </a:cubicBezTo>
                  <a:cubicBezTo>
                    <a:pt x="2591" y="2919"/>
                    <a:pt x="3942" y="2447"/>
                    <a:pt x="5428" y="1910"/>
                  </a:cubicBezTo>
                  <a:cubicBezTo>
                    <a:pt x="6913" y="1372"/>
                    <a:pt x="8260" y="892"/>
                    <a:pt x="9239" y="555"/>
                  </a:cubicBezTo>
                  <a:cubicBezTo>
                    <a:pt x="9723" y="389"/>
                    <a:pt x="10117" y="254"/>
                    <a:pt x="10401" y="157"/>
                  </a:cubicBezTo>
                  <a:cubicBezTo>
                    <a:pt x="10528" y="113"/>
                    <a:pt x="10633" y="75"/>
                    <a:pt x="10716" y="48"/>
                  </a:cubicBezTo>
                  <a:cubicBezTo>
                    <a:pt x="10786" y="22"/>
                    <a:pt x="10825" y="4"/>
                    <a:pt x="1082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5" name="Google Shape;285;p1"/>
          <p:cNvSpPr/>
          <p:nvPr/>
        </p:nvSpPr>
        <p:spPr>
          <a:xfrm>
            <a:off x="4598005" y="4644602"/>
            <a:ext cx="4088794" cy="52790"/>
          </a:xfrm>
          <a:custGeom>
            <a:rect b="b" l="l" r="r" t="t"/>
            <a:pathLst>
              <a:path extrusionOk="0" h="116" w="135819">
                <a:moveTo>
                  <a:pt x="67912" y="1"/>
                </a:moveTo>
                <a:cubicBezTo>
                  <a:pt x="30398" y="1"/>
                  <a:pt x="0" y="27"/>
                  <a:pt x="0" y="59"/>
                </a:cubicBezTo>
                <a:cubicBezTo>
                  <a:pt x="0" y="89"/>
                  <a:pt x="30398" y="115"/>
                  <a:pt x="67912" y="115"/>
                </a:cubicBezTo>
                <a:cubicBezTo>
                  <a:pt x="105412" y="115"/>
                  <a:pt x="135819" y="89"/>
                  <a:pt x="135819" y="59"/>
                </a:cubicBezTo>
                <a:cubicBezTo>
                  <a:pt x="135819" y="27"/>
                  <a:pt x="105412" y="1"/>
                  <a:pt x="67912"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6" name="Google Shape;286;p1"/>
          <p:cNvGrpSpPr/>
          <p:nvPr/>
        </p:nvGrpSpPr>
        <p:grpSpPr>
          <a:xfrm>
            <a:off x="4697755" y="3856994"/>
            <a:ext cx="576963" cy="773332"/>
            <a:chOff x="3429656" y="3785314"/>
            <a:chExt cx="576963" cy="773332"/>
          </a:xfrm>
        </p:grpSpPr>
        <p:sp>
          <p:nvSpPr>
            <p:cNvPr id="287" name="Google Shape;287;p1"/>
            <p:cNvSpPr/>
            <p:nvPr/>
          </p:nvSpPr>
          <p:spPr>
            <a:xfrm>
              <a:off x="3429656" y="4237325"/>
              <a:ext cx="230725" cy="140304"/>
            </a:xfrm>
            <a:custGeom>
              <a:rect b="b" l="l" r="r" t="t"/>
              <a:pathLst>
                <a:path extrusionOk="0" h="3198" w="5259">
                  <a:moveTo>
                    <a:pt x="2536" y="0"/>
                  </a:moveTo>
                  <a:cubicBezTo>
                    <a:pt x="2246" y="0"/>
                    <a:pt x="1955" y="26"/>
                    <a:pt x="1670" y="73"/>
                  </a:cubicBezTo>
                  <a:cubicBezTo>
                    <a:pt x="1198" y="151"/>
                    <a:pt x="704" y="291"/>
                    <a:pt x="381" y="645"/>
                  </a:cubicBezTo>
                  <a:cubicBezTo>
                    <a:pt x="63" y="1004"/>
                    <a:pt x="1" y="1628"/>
                    <a:pt x="368" y="1930"/>
                  </a:cubicBezTo>
                  <a:cubicBezTo>
                    <a:pt x="577" y="2103"/>
                    <a:pt x="860" y="2136"/>
                    <a:pt x="1128" y="2136"/>
                  </a:cubicBezTo>
                  <a:cubicBezTo>
                    <a:pt x="1146" y="2136"/>
                    <a:pt x="1163" y="2136"/>
                    <a:pt x="1181" y="2136"/>
                  </a:cubicBezTo>
                  <a:cubicBezTo>
                    <a:pt x="1442" y="2134"/>
                    <a:pt x="1713" y="2116"/>
                    <a:pt x="1979" y="2116"/>
                  </a:cubicBezTo>
                  <a:cubicBezTo>
                    <a:pt x="2417" y="2116"/>
                    <a:pt x="2840" y="2166"/>
                    <a:pt x="3183" y="2424"/>
                  </a:cubicBezTo>
                  <a:cubicBezTo>
                    <a:pt x="3497" y="2660"/>
                    <a:pt x="3707" y="3054"/>
                    <a:pt x="4083" y="3167"/>
                  </a:cubicBezTo>
                  <a:cubicBezTo>
                    <a:pt x="4150" y="3188"/>
                    <a:pt x="4219" y="3197"/>
                    <a:pt x="4288" y="3197"/>
                  </a:cubicBezTo>
                  <a:cubicBezTo>
                    <a:pt x="4595" y="3197"/>
                    <a:pt x="4900" y="3005"/>
                    <a:pt x="5057" y="2735"/>
                  </a:cubicBezTo>
                  <a:cubicBezTo>
                    <a:pt x="5254" y="2402"/>
                    <a:pt x="5258" y="1987"/>
                    <a:pt x="5166" y="1616"/>
                  </a:cubicBezTo>
                  <a:cubicBezTo>
                    <a:pt x="5166" y="1616"/>
                    <a:pt x="5075" y="803"/>
                    <a:pt x="4275" y="387"/>
                  </a:cubicBezTo>
                  <a:cubicBezTo>
                    <a:pt x="3740" y="113"/>
                    <a:pt x="3140" y="0"/>
                    <a:pt x="253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1"/>
            <p:cNvSpPr/>
            <p:nvPr/>
          </p:nvSpPr>
          <p:spPr>
            <a:xfrm>
              <a:off x="3554866" y="3785314"/>
              <a:ext cx="162065" cy="334616"/>
            </a:xfrm>
            <a:custGeom>
              <a:rect b="b" l="l" r="r" t="t"/>
              <a:pathLst>
                <a:path extrusionOk="0" h="7627" w="3694">
                  <a:moveTo>
                    <a:pt x="1509" y="1"/>
                  </a:moveTo>
                  <a:cubicBezTo>
                    <a:pt x="1180" y="1"/>
                    <a:pt x="849" y="163"/>
                    <a:pt x="621" y="408"/>
                  </a:cubicBezTo>
                  <a:cubicBezTo>
                    <a:pt x="337" y="709"/>
                    <a:pt x="184" y="1111"/>
                    <a:pt x="97" y="1517"/>
                  </a:cubicBezTo>
                  <a:cubicBezTo>
                    <a:pt x="31" y="1846"/>
                    <a:pt x="0" y="2177"/>
                    <a:pt x="0" y="2509"/>
                  </a:cubicBezTo>
                  <a:cubicBezTo>
                    <a:pt x="0" y="3550"/>
                    <a:pt x="293" y="4599"/>
                    <a:pt x="582" y="5608"/>
                  </a:cubicBezTo>
                  <a:cubicBezTo>
                    <a:pt x="753" y="6194"/>
                    <a:pt x="936" y="6806"/>
                    <a:pt x="1373" y="7229"/>
                  </a:cubicBezTo>
                  <a:cubicBezTo>
                    <a:pt x="1609" y="7457"/>
                    <a:pt x="1993" y="7627"/>
                    <a:pt x="2374" y="7627"/>
                  </a:cubicBezTo>
                  <a:cubicBezTo>
                    <a:pt x="2697" y="7627"/>
                    <a:pt x="3012" y="7505"/>
                    <a:pt x="3235" y="7185"/>
                  </a:cubicBezTo>
                  <a:cubicBezTo>
                    <a:pt x="3611" y="6640"/>
                    <a:pt x="3693" y="5944"/>
                    <a:pt x="3693" y="5281"/>
                  </a:cubicBezTo>
                  <a:lnTo>
                    <a:pt x="3693" y="5250"/>
                  </a:lnTo>
                  <a:cubicBezTo>
                    <a:pt x="3689" y="3808"/>
                    <a:pt x="3357" y="2366"/>
                    <a:pt x="2727" y="1063"/>
                  </a:cubicBezTo>
                  <a:cubicBezTo>
                    <a:pt x="2518" y="622"/>
                    <a:pt x="2221" y="158"/>
                    <a:pt x="1745" y="32"/>
                  </a:cubicBezTo>
                  <a:cubicBezTo>
                    <a:pt x="1666" y="10"/>
                    <a:pt x="1587" y="1"/>
                    <a:pt x="150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1"/>
            <p:cNvSpPr/>
            <p:nvPr/>
          </p:nvSpPr>
          <p:spPr>
            <a:xfrm>
              <a:off x="3727853" y="3883016"/>
              <a:ext cx="278766" cy="276572"/>
            </a:xfrm>
            <a:custGeom>
              <a:rect b="b" l="l" r="r" t="t"/>
              <a:pathLst>
                <a:path extrusionOk="0" h="6304" w="6354">
                  <a:moveTo>
                    <a:pt x="5006" y="0"/>
                  </a:moveTo>
                  <a:cubicBezTo>
                    <a:pt x="4686" y="0"/>
                    <a:pt x="4367" y="87"/>
                    <a:pt x="4064" y="195"/>
                  </a:cubicBezTo>
                  <a:cubicBezTo>
                    <a:pt x="3159" y="514"/>
                    <a:pt x="2320" y="1008"/>
                    <a:pt x="1604" y="1646"/>
                  </a:cubicBezTo>
                  <a:cubicBezTo>
                    <a:pt x="996" y="2188"/>
                    <a:pt x="467" y="2852"/>
                    <a:pt x="231" y="3635"/>
                  </a:cubicBezTo>
                  <a:cubicBezTo>
                    <a:pt x="0" y="4417"/>
                    <a:pt x="95" y="5331"/>
                    <a:pt x="624" y="5955"/>
                  </a:cubicBezTo>
                  <a:lnTo>
                    <a:pt x="555" y="5863"/>
                  </a:lnTo>
                  <a:lnTo>
                    <a:pt x="555" y="5863"/>
                  </a:lnTo>
                  <a:cubicBezTo>
                    <a:pt x="787" y="6167"/>
                    <a:pt x="1151" y="6303"/>
                    <a:pt x="1565" y="6303"/>
                  </a:cubicBezTo>
                  <a:cubicBezTo>
                    <a:pt x="1845" y="6303"/>
                    <a:pt x="2148" y="6241"/>
                    <a:pt x="2447" y="6126"/>
                  </a:cubicBezTo>
                  <a:cubicBezTo>
                    <a:pt x="3185" y="5846"/>
                    <a:pt x="3740" y="5230"/>
                    <a:pt x="4222" y="4605"/>
                  </a:cubicBezTo>
                  <a:cubicBezTo>
                    <a:pt x="4825" y="3831"/>
                    <a:pt x="5366" y="3009"/>
                    <a:pt x="5838" y="2148"/>
                  </a:cubicBezTo>
                  <a:cubicBezTo>
                    <a:pt x="6104" y="1660"/>
                    <a:pt x="6354" y="1061"/>
                    <a:pt x="6096" y="567"/>
                  </a:cubicBezTo>
                  <a:cubicBezTo>
                    <a:pt x="5921" y="234"/>
                    <a:pt x="5541" y="42"/>
                    <a:pt x="5166" y="8"/>
                  </a:cubicBezTo>
                  <a:cubicBezTo>
                    <a:pt x="5112" y="3"/>
                    <a:pt x="5059" y="0"/>
                    <a:pt x="500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1"/>
            <p:cNvSpPr/>
            <p:nvPr/>
          </p:nvSpPr>
          <p:spPr>
            <a:xfrm>
              <a:off x="3539555" y="4279398"/>
              <a:ext cx="159169" cy="279248"/>
            </a:xfrm>
            <a:custGeom>
              <a:rect b="b" l="l" r="r" t="t"/>
              <a:pathLst>
                <a:path extrusionOk="0" h="6365" w="3628">
                  <a:moveTo>
                    <a:pt x="125" y="1"/>
                  </a:moveTo>
                  <a:cubicBezTo>
                    <a:pt x="44" y="1"/>
                    <a:pt x="0" y="4"/>
                    <a:pt x="0" y="9"/>
                  </a:cubicBezTo>
                  <a:cubicBezTo>
                    <a:pt x="0" y="19"/>
                    <a:pt x="114" y="36"/>
                    <a:pt x="315" y="54"/>
                  </a:cubicBezTo>
                  <a:cubicBezTo>
                    <a:pt x="511" y="84"/>
                    <a:pt x="799" y="145"/>
                    <a:pt x="1124" y="307"/>
                  </a:cubicBezTo>
                  <a:cubicBezTo>
                    <a:pt x="1442" y="459"/>
                    <a:pt x="1787" y="731"/>
                    <a:pt x="2080" y="1102"/>
                  </a:cubicBezTo>
                  <a:cubicBezTo>
                    <a:pt x="2378" y="1474"/>
                    <a:pt x="2631" y="1937"/>
                    <a:pt x="2840" y="2448"/>
                  </a:cubicBezTo>
                  <a:cubicBezTo>
                    <a:pt x="3042" y="2960"/>
                    <a:pt x="3199" y="3466"/>
                    <a:pt x="3300" y="3934"/>
                  </a:cubicBezTo>
                  <a:cubicBezTo>
                    <a:pt x="3395" y="4402"/>
                    <a:pt x="3453" y="4830"/>
                    <a:pt x="3492" y="5193"/>
                  </a:cubicBezTo>
                  <a:cubicBezTo>
                    <a:pt x="3522" y="5534"/>
                    <a:pt x="3553" y="5822"/>
                    <a:pt x="3575" y="6050"/>
                  </a:cubicBezTo>
                  <a:cubicBezTo>
                    <a:pt x="3592" y="6254"/>
                    <a:pt x="3610" y="6364"/>
                    <a:pt x="3619" y="6364"/>
                  </a:cubicBezTo>
                  <a:cubicBezTo>
                    <a:pt x="3627" y="6364"/>
                    <a:pt x="3627" y="6250"/>
                    <a:pt x="3623" y="6044"/>
                  </a:cubicBezTo>
                  <a:cubicBezTo>
                    <a:pt x="3619" y="5844"/>
                    <a:pt x="3610" y="5546"/>
                    <a:pt x="3584" y="5184"/>
                  </a:cubicBezTo>
                  <a:cubicBezTo>
                    <a:pt x="3553" y="4822"/>
                    <a:pt x="3510" y="4384"/>
                    <a:pt x="3413" y="3908"/>
                  </a:cubicBezTo>
                  <a:cubicBezTo>
                    <a:pt x="3317" y="3432"/>
                    <a:pt x="3165" y="2920"/>
                    <a:pt x="2959" y="2400"/>
                  </a:cubicBezTo>
                  <a:cubicBezTo>
                    <a:pt x="2749" y="1881"/>
                    <a:pt x="2487" y="1409"/>
                    <a:pt x="2172" y="1028"/>
                  </a:cubicBezTo>
                  <a:cubicBezTo>
                    <a:pt x="1866" y="648"/>
                    <a:pt x="1503" y="372"/>
                    <a:pt x="1162" y="223"/>
                  </a:cubicBezTo>
                  <a:cubicBezTo>
                    <a:pt x="826" y="71"/>
                    <a:pt x="525" y="19"/>
                    <a:pt x="319" y="5"/>
                  </a:cubicBezTo>
                  <a:cubicBezTo>
                    <a:pt x="241" y="2"/>
                    <a:pt x="176" y="1"/>
                    <a:pt x="125"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1"/>
            <p:cNvSpPr/>
            <p:nvPr/>
          </p:nvSpPr>
          <p:spPr>
            <a:xfrm>
              <a:off x="3625017" y="3907278"/>
              <a:ext cx="73881" cy="622375"/>
            </a:xfrm>
            <a:custGeom>
              <a:rect b="b" l="l" r="r" t="t"/>
              <a:pathLst>
                <a:path extrusionOk="0" h="14186" w="1684">
                  <a:moveTo>
                    <a:pt x="5" y="0"/>
                  </a:moveTo>
                  <a:lnTo>
                    <a:pt x="5" y="0"/>
                  </a:lnTo>
                  <a:cubicBezTo>
                    <a:pt x="1" y="0"/>
                    <a:pt x="10" y="53"/>
                    <a:pt x="31" y="145"/>
                  </a:cubicBezTo>
                  <a:cubicBezTo>
                    <a:pt x="53" y="250"/>
                    <a:pt x="89" y="385"/>
                    <a:pt x="128" y="551"/>
                  </a:cubicBezTo>
                  <a:cubicBezTo>
                    <a:pt x="172" y="726"/>
                    <a:pt x="220" y="940"/>
                    <a:pt x="277" y="1194"/>
                  </a:cubicBezTo>
                  <a:cubicBezTo>
                    <a:pt x="338" y="1442"/>
                    <a:pt x="398" y="1731"/>
                    <a:pt x="460" y="2045"/>
                  </a:cubicBezTo>
                  <a:cubicBezTo>
                    <a:pt x="723" y="3313"/>
                    <a:pt x="1011" y="5083"/>
                    <a:pt x="1225" y="7045"/>
                  </a:cubicBezTo>
                  <a:cubicBezTo>
                    <a:pt x="1443" y="9007"/>
                    <a:pt x="1552" y="10795"/>
                    <a:pt x="1584" y="12088"/>
                  </a:cubicBezTo>
                  <a:cubicBezTo>
                    <a:pt x="1605" y="12735"/>
                    <a:pt x="1605" y="13259"/>
                    <a:pt x="1605" y="13622"/>
                  </a:cubicBezTo>
                  <a:cubicBezTo>
                    <a:pt x="1605" y="13792"/>
                    <a:pt x="1600" y="13933"/>
                    <a:pt x="1600" y="14042"/>
                  </a:cubicBezTo>
                  <a:cubicBezTo>
                    <a:pt x="1605" y="14133"/>
                    <a:pt x="1605" y="14186"/>
                    <a:pt x="1610" y="14186"/>
                  </a:cubicBezTo>
                  <a:cubicBezTo>
                    <a:pt x="1614" y="14186"/>
                    <a:pt x="1622" y="14138"/>
                    <a:pt x="1627" y="14042"/>
                  </a:cubicBezTo>
                  <a:cubicBezTo>
                    <a:pt x="1636" y="13933"/>
                    <a:pt x="1644" y="13792"/>
                    <a:pt x="1653" y="13622"/>
                  </a:cubicBezTo>
                  <a:cubicBezTo>
                    <a:pt x="1671" y="13264"/>
                    <a:pt x="1683" y="12735"/>
                    <a:pt x="1675" y="12088"/>
                  </a:cubicBezTo>
                  <a:cubicBezTo>
                    <a:pt x="1667" y="10791"/>
                    <a:pt x="1570" y="8999"/>
                    <a:pt x="1356" y="7033"/>
                  </a:cubicBezTo>
                  <a:cubicBezTo>
                    <a:pt x="1138" y="5061"/>
                    <a:pt x="836" y="3296"/>
                    <a:pt x="552" y="2029"/>
                  </a:cubicBezTo>
                  <a:cubicBezTo>
                    <a:pt x="482" y="1710"/>
                    <a:pt x="412" y="1425"/>
                    <a:pt x="346" y="1176"/>
                  </a:cubicBezTo>
                  <a:cubicBezTo>
                    <a:pt x="285" y="927"/>
                    <a:pt x="229" y="713"/>
                    <a:pt x="176" y="538"/>
                  </a:cubicBezTo>
                  <a:cubicBezTo>
                    <a:pt x="128" y="377"/>
                    <a:pt x="89" y="241"/>
                    <a:pt x="53" y="136"/>
                  </a:cubicBezTo>
                  <a:cubicBezTo>
                    <a:pt x="27" y="48"/>
                    <a:pt x="10" y="0"/>
                    <a:pt x="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1"/>
            <p:cNvSpPr/>
            <p:nvPr/>
          </p:nvSpPr>
          <p:spPr>
            <a:xfrm>
              <a:off x="3694861" y="3953650"/>
              <a:ext cx="204183" cy="424379"/>
            </a:xfrm>
            <a:custGeom>
              <a:rect b="b" l="l" r="r" t="t"/>
              <a:pathLst>
                <a:path extrusionOk="0" h="9673" w="4654">
                  <a:moveTo>
                    <a:pt x="4631" y="1"/>
                  </a:moveTo>
                  <a:cubicBezTo>
                    <a:pt x="4614" y="1"/>
                    <a:pt x="4485" y="84"/>
                    <a:pt x="4266" y="237"/>
                  </a:cubicBezTo>
                  <a:cubicBezTo>
                    <a:pt x="4204" y="276"/>
                    <a:pt x="4143" y="320"/>
                    <a:pt x="4073" y="368"/>
                  </a:cubicBezTo>
                  <a:cubicBezTo>
                    <a:pt x="4003" y="421"/>
                    <a:pt x="3937" y="486"/>
                    <a:pt x="3859" y="548"/>
                  </a:cubicBezTo>
                  <a:cubicBezTo>
                    <a:pt x="3715" y="683"/>
                    <a:pt x="3526" y="818"/>
                    <a:pt x="3365" y="1010"/>
                  </a:cubicBezTo>
                  <a:cubicBezTo>
                    <a:pt x="2657" y="1728"/>
                    <a:pt x="1848" y="2886"/>
                    <a:pt x="1250" y="4302"/>
                  </a:cubicBezTo>
                  <a:cubicBezTo>
                    <a:pt x="944" y="5005"/>
                    <a:pt x="704" y="5695"/>
                    <a:pt x="529" y="6337"/>
                  </a:cubicBezTo>
                  <a:cubicBezTo>
                    <a:pt x="345" y="6976"/>
                    <a:pt x="232" y="7561"/>
                    <a:pt x="149" y="8055"/>
                  </a:cubicBezTo>
                  <a:cubicBezTo>
                    <a:pt x="70" y="8554"/>
                    <a:pt x="30" y="8955"/>
                    <a:pt x="13" y="9240"/>
                  </a:cubicBezTo>
                  <a:cubicBezTo>
                    <a:pt x="4" y="9520"/>
                    <a:pt x="0" y="9673"/>
                    <a:pt x="8" y="9673"/>
                  </a:cubicBezTo>
                  <a:cubicBezTo>
                    <a:pt x="18" y="9673"/>
                    <a:pt x="39" y="9520"/>
                    <a:pt x="65" y="9244"/>
                  </a:cubicBezTo>
                  <a:cubicBezTo>
                    <a:pt x="97" y="8965"/>
                    <a:pt x="149" y="8562"/>
                    <a:pt x="236" y="8073"/>
                  </a:cubicBezTo>
                  <a:cubicBezTo>
                    <a:pt x="333" y="7583"/>
                    <a:pt x="458" y="7002"/>
                    <a:pt x="647" y="6369"/>
                  </a:cubicBezTo>
                  <a:cubicBezTo>
                    <a:pt x="825" y="5734"/>
                    <a:pt x="1067" y="5048"/>
                    <a:pt x="1368" y="4354"/>
                  </a:cubicBezTo>
                  <a:cubicBezTo>
                    <a:pt x="1962" y="2946"/>
                    <a:pt x="2749" y="1797"/>
                    <a:pt x="3431" y="1076"/>
                  </a:cubicBezTo>
                  <a:cubicBezTo>
                    <a:pt x="4113" y="346"/>
                    <a:pt x="4654" y="28"/>
                    <a:pt x="4633" y="1"/>
                  </a:cubicBezTo>
                  <a:cubicBezTo>
                    <a:pt x="4632" y="1"/>
                    <a:pt x="4632" y="1"/>
                    <a:pt x="4631"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3" name="Google Shape;293;p1"/>
          <p:cNvSpPr/>
          <p:nvPr/>
        </p:nvSpPr>
        <p:spPr>
          <a:xfrm>
            <a:off x="6023482" y="1996627"/>
            <a:ext cx="21498" cy="21322"/>
          </a:xfrm>
          <a:custGeom>
            <a:rect b="b" l="l" r="r" t="t"/>
            <a:pathLst>
              <a:path extrusionOk="0" h="486" w="490">
                <a:moveTo>
                  <a:pt x="245" y="1"/>
                </a:moveTo>
                <a:cubicBezTo>
                  <a:pt x="110" y="1"/>
                  <a:pt x="1" y="110"/>
                  <a:pt x="1" y="241"/>
                </a:cubicBezTo>
                <a:cubicBezTo>
                  <a:pt x="1" y="376"/>
                  <a:pt x="110" y="485"/>
                  <a:pt x="245" y="485"/>
                </a:cubicBezTo>
                <a:cubicBezTo>
                  <a:pt x="380" y="485"/>
                  <a:pt x="489" y="376"/>
                  <a:pt x="489" y="241"/>
                </a:cubicBezTo>
                <a:cubicBezTo>
                  <a:pt x="489" y="110"/>
                  <a:pt x="380" y="1"/>
                  <a:pt x="24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1"/>
          <p:cNvSpPr/>
          <p:nvPr/>
        </p:nvSpPr>
        <p:spPr>
          <a:xfrm>
            <a:off x="6887756" y="2325226"/>
            <a:ext cx="21541" cy="21541"/>
          </a:xfrm>
          <a:custGeom>
            <a:rect b="b" l="l" r="r" t="t"/>
            <a:pathLst>
              <a:path extrusionOk="0" h="491" w="491">
                <a:moveTo>
                  <a:pt x="245" y="1"/>
                </a:moveTo>
                <a:cubicBezTo>
                  <a:pt x="110" y="1"/>
                  <a:pt x="1" y="111"/>
                  <a:pt x="1" y="246"/>
                </a:cubicBezTo>
                <a:cubicBezTo>
                  <a:pt x="1" y="381"/>
                  <a:pt x="110" y="490"/>
                  <a:pt x="245" y="490"/>
                </a:cubicBezTo>
                <a:cubicBezTo>
                  <a:pt x="381" y="490"/>
                  <a:pt x="491" y="381"/>
                  <a:pt x="491" y="246"/>
                </a:cubicBezTo>
                <a:cubicBezTo>
                  <a:pt x="491" y="111"/>
                  <a:pt x="381" y="1"/>
                  <a:pt x="24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1"/>
          <p:cNvSpPr/>
          <p:nvPr/>
        </p:nvSpPr>
        <p:spPr>
          <a:xfrm>
            <a:off x="6730564" y="3888553"/>
            <a:ext cx="69055" cy="15619"/>
          </a:xfrm>
          <a:custGeom>
            <a:rect b="b" l="l" r="r" t="t"/>
            <a:pathLst>
              <a:path extrusionOk="0" h="356" w="1574">
                <a:moveTo>
                  <a:pt x="0" y="1"/>
                </a:moveTo>
                <a:lnTo>
                  <a:pt x="0" y="355"/>
                </a:lnTo>
                <a:lnTo>
                  <a:pt x="1573" y="355"/>
                </a:lnTo>
                <a:lnTo>
                  <a:pt x="157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1"/>
          <p:cNvSpPr/>
          <p:nvPr/>
        </p:nvSpPr>
        <p:spPr>
          <a:xfrm>
            <a:off x="6970981" y="3888553"/>
            <a:ext cx="69231" cy="15619"/>
          </a:xfrm>
          <a:custGeom>
            <a:rect b="b" l="l" r="r" t="t"/>
            <a:pathLst>
              <a:path extrusionOk="0" h="356" w="1578">
                <a:moveTo>
                  <a:pt x="0" y="1"/>
                </a:moveTo>
                <a:lnTo>
                  <a:pt x="0" y="355"/>
                </a:lnTo>
                <a:lnTo>
                  <a:pt x="1578" y="355"/>
                </a:lnTo>
                <a:lnTo>
                  <a:pt x="1578"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1"/>
          <p:cNvSpPr/>
          <p:nvPr/>
        </p:nvSpPr>
        <p:spPr>
          <a:xfrm>
            <a:off x="7211574" y="3888553"/>
            <a:ext cx="69275" cy="15619"/>
          </a:xfrm>
          <a:custGeom>
            <a:rect b="b" l="l" r="r" t="t"/>
            <a:pathLst>
              <a:path extrusionOk="0" h="356" w="1579">
                <a:moveTo>
                  <a:pt x="1" y="1"/>
                </a:moveTo>
                <a:lnTo>
                  <a:pt x="1" y="355"/>
                </a:lnTo>
                <a:lnTo>
                  <a:pt x="1579" y="355"/>
                </a:lnTo>
                <a:lnTo>
                  <a:pt x="157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1"/>
          <p:cNvSpPr/>
          <p:nvPr/>
        </p:nvSpPr>
        <p:spPr>
          <a:xfrm>
            <a:off x="7452211" y="3888553"/>
            <a:ext cx="69275" cy="15619"/>
          </a:xfrm>
          <a:custGeom>
            <a:rect b="b" l="l" r="r" t="t"/>
            <a:pathLst>
              <a:path extrusionOk="0" h="356" w="1579">
                <a:moveTo>
                  <a:pt x="1" y="1"/>
                </a:moveTo>
                <a:lnTo>
                  <a:pt x="1" y="355"/>
                </a:lnTo>
                <a:lnTo>
                  <a:pt x="1578" y="355"/>
                </a:lnTo>
                <a:lnTo>
                  <a:pt x="157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1"/>
          <p:cNvSpPr/>
          <p:nvPr/>
        </p:nvSpPr>
        <p:spPr>
          <a:xfrm>
            <a:off x="6884861" y="3160632"/>
            <a:ext cx="24437" cy="23384"/>
          </a:xfrm>
          <a:custGeom>
            <a:rect b="b" l="l" r="r" t="t"/>
            <a:pathLst>
              <a:path extrusionOk="0" h="533" w="557">
                <a:moveTo>
                  <a:pt x="277" y="0"/>
                </a:moveTo>
                <a:cubicBezTo>
                  <a:pt x="124" y="0"/>
                  <a:pt x="1" y="118"/>
                  <a:pt x="1" y="267"/>
                </a:cubicBezTo>
                <a:cubicBezTo>
                  <a:pt x="1" y="414"/>
                  <a:pt x="124" y="533"/>
                  <a:pt x="277" y="533"/>
                </a:cubicBezTo>
                <a:cubicBezTo>
                  <a:pt x="434" y="533"/>
                  <a:pt x="557" y="414"/>
                  <a:pt x="557" y="267"/>
                </a:cubicBezTo>
                <a:cubicBezTo>
                  <a:pt x="557" y="118"/>
                  <a:pt x="434" y="0"/>
                  <a:pt x="27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1"/>
          <p:cNvSpPr/>
          <p:nvPr/>
        </p:nvSpPr>
        <p:spPr>
          <a:xfrm>
            <a:off x="6058114" y="2796625"/>
            <a:ext cx="1613430" cy="1461858"/>
          </a:xfrm>
          <a:custGeom>
            <a:rect b="b" l="l" r="r" t="t"/>
            <a:pathLst>
              <a:path extrusionOk="0" h="15301" w="35998">
                <a:moveTo>
                  <a:pt x="888" y="1"/>
                </a:moveTo>
                <a:cubicBezTo>
                  <a:pt x="398" y="1"/>
                  <a:pt x="1" y="398"/>
                  <a:pt x="1" y="887"/>
                </a:cubicBezTo>
                <a:lnTo>
                  <a:pt x="1" y="14413"/>
                </a:lnTo>
                <a:cubicBezTo>
                  <a:pt x="1" y="14903"/>
                  <a:pt x="398" y="15300"/>
                  <a:pt x="888" y="15300"/>
                </a:cubicBezTo>
                <a:lnTo>
                  <a:pt x="35110" y="15300"/>
                </a:lnTo>
                <a:cubicBezTo>
                  <a:pt x="35600" y="15300"/>
                  <a:pt x="35998" y="14903"/>
                  <a:pt x="35998" y="14413"/>
                </a:cubicBezTo>
                <a:lnTo>
                  <a:pt x="35998" y="887"/>
                </a:lnTo>
                <a:cubicBezTo>
                  <a:pt x="35998" y="398"/>
                  <a:pt x="35600" y="1"/>
                  <a:pt x="35110" y="1"/>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1"/>
          <p:cNvSpPr/>
          <p:nvPr/>
        </p:nvSpPr>
        <p:spPr>
          <a:xfrm>
            <a:off x="7170378" y="3109215"/>
            <a:ext cx="24393" cy="23603"/>
          </a:xfrm>
          <a:custGeom>
            <a:rect b="b" l="l" r="r" t="t"/>
            <a:pathLst>
              <a:path extrusionOk="0" h="538" w="556">
                <a:moveTo>
                  <a:pt x="276" y="1"/>
                </a:moveTo>
                <a:cubicBezTo>
                  <a:pt x="122" y="1"/>
                  <a:pt x="1" y="123"/>
                  <a:pt x="1" y="267"/>
                </a:cubicBezTo>
                <a:cubicBezTo>
                  <a:pt x="1" y="416"/>
                  <a:pt x="122" y="538"/>
                  <a:pt x="276" y="538"/>
                </a:cubicBezTo>
                <a:cubicBezTo>
                  <a:pt x="429" y="538"/>
                  <a:pt x="556" y="416"/>
                  <a:pt x="556" y="267"/>
                </a:cubicBezTo>
                <a:cubicBezTo>
                  <a:pt x="556" y="123"/>
                  <a:pt x="429" y="1"/>
                  <a:pt x="276"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2" name="Google Shape;302;p1"/>
          <p:cNvGrpSpPr/>
          <p:nvPr/>
        </p:nvGrpSpPr>
        <p:grpSpPr>
          <a:xfrm>
            <a:off x="6127020" y="2886609"/>
            <a:ext cx="1407690" cy="1286147"/>
            <a:chOff x="6117656" y="2752309"/>
            <a:chExt cx="1407690" cy="1286147"/>
          </a:xfrm>
        </p:grpSpPr>
        <p:sp>
          <p:nvSpPr>
            <p:cNvPr id="303" name="Google Shape;303;p1"/>
            <p:cNvSpPr/>
            <p:nvPr/>
          </p:nvSpPr>
          <p:spPr>
            <a:xfrm>
              <a:off x="6117656" y="3670896"/>
              <a:ext cx="54095" cy="15750"/>
            </a:xfrm>
            <a:custGeom>
              <a:rect b="b" l="l" r="r" t="t"/>
              <a:pathLst>
                <a:path extrusionOk="0" h="359" w="1233">
                  <a:moveTo>
                    <a:pt x="1" y="0"/>
                  </a:moveTo>
                  <a:lnTo>
                    <a:pt x="1" y="359"/>
                  </a:lnTo>
                  <a:lnTo>
                    <a:pt x="1233" y="359"/>
                  </a:lnTo>
                  <a:lnTo>
                    <a:pt x="123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1"/>
            <p:cNvSpPr/>
            <p:nvPr/>
          </p:nvSpPr>
          <p:spPr>
            <a:xfrm>
              <a:off x="6239970" y="3754253"/>
              <a:ext cx="69055" cy="15619"/>
            </a:xfrm>
            <a:custGeom>
              <a:rect b="b" l="l" r="r" t="t"/>
              <a:pathLst>
                <a:path extrusionOk="0" h="356" w="1574">
                  <a:moveTo>
                    <a:pt x="0" y="1"/>
                  </a:moveTo>
                  <a:lnTo>
                    <a:pt x="0" y="355"/>
                  </a:lnTo>
                  <a:lnTo>
                    <a:pt x="1574" y="355"/>
                  </a:lnTo>
                  <a:lnTo>
                    <a:pt x="157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1"/>
            <p:cNvSpPr/>
            <p:nvPr/>
          </p:nvSpPr>
          <p:spPr>
            <a:xfrm>
              <a:off x="6480563" y="3754253"/>
              <a:ext cx="69055" cy="15619"/>
            </a:xfrm>
            <a:custGeom>
              <a:rect b="b" l="l" r="r" t="t"/>
              <a:pathLst>
                <a:path extrusionOk="0" h="356" w="1574">
                  <a:moveTo>
                    <a:pt x="1" y="1"/>
                  </a:moveTo>
                  <a:lnTo>
                    <a:pt x="1" y="355"/>
                  </a:lnTo>
                  <a:lnTo>
                    <a:pt x="1574" y="355"/>
                  </a:lnTo>
                  <a:lnTo>
                    <a:pt x="157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1"/>
            <p:cNvSpPr/>
            <p:nvPr/>
          </p:nvSpPr>
          <p:spPr>
            <a:xfrm>
              <a:off x="6117656" y="3463032"/>
              <a:ext cx="54095" cy="15619"/>
            </a:xfrm>
            <a:custGeom>
              <a:rect b="b" l="l" r="r" t="t"/>
              <a:pathLst>
                <a:path extrusionOk="0" h="356" w="1233">
                  <a:moveTo>
                    <a:pt x="1" y="1"/>
                  </a:moveTo>
                  <a:lnTo>
                    <a:pt x="1" y="355"/>
                  </a:lnTo>
                  <a:lnTo>
                    <a:pt x="1233" y="355"/>
                  </a:lnTo>
                  <a:lnTo>
                    <a:pt x="123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1"/>
            <p:cNvSpPr/>
            <p:nvPr/>
          </p:nvSpPr>
          <p:spPr>
            <a:xfrm>
              <a:off x="6117656" y="3071564"/>
              <a:ext cx="54095" cy="15531"/>
            </a:xfrm>
            <a:custGeom>
              <a:rect b="b" l="l" r="r" t="t"/>
              <a:pathLst>
                <a:path extrusionOk="0" h="354" w="1233">
                  <a:moveTo>
                    <a:pt x="1" y="0"/>
                  </a:moveTo>
                  <a:lnTo>
                    <a:pt x="1" y="354"/>
                  </a:lnTo>
                  <a:lnTo>
                    <a:pt x="1233" y="354"/>
                  </a:lnTo>
                  <a:lnTo>
                    <a:pt x="123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1"/>
            <p:cNvSpPr/>
            <p:nvPr/>
          </p:nvSpPr>
          <p:spPr>
            <a:xfrm>
              <a:off x="6117656" y="2874843"/>
              <a:ext cx="54095" cy="15531"/>
            </a:xfrm>
            <a:custGeom>
              <a:rect b="b" l="l" r="r" t="t"/>
              <a:pathLst>
                <a:path extrusionOk="0" h="354" w="1233">
                  <a:moveTo>
                    <a:pt x="1" y="0"/>
                  </a:moveTo>
                  <a:lnTo>
                    <a:pt x="1" y="354"/>
                  </a:lnTo>
                  <a:lnTo>
                    <a:pt x="1233" y="354"/>
                  </a:lnTo>
                  <a:lnTo>
                    <a:pt x="123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1"/>
            <p:cNvSpPr/>
            <p:nvPr/>
          </p:nvSpPr>
          <p:spPr>
            <a:xfrm>
              <a:off x="6120332" y="3267276"/>
              <a:ext cx="54095" cy="15619"/>
            </a:xfrm>
            <a:custGeom>
              <a:rect b="b" l="l" r="r" t="t"/>
              <a:pathLst>
                <a:path extrusionOk="0" h="356" w="1233">
                  <a:moveTo>
                    <a:pt x="0" y="1"/>
                  </a:moveTo>
                  <a:lnTo>
                    <a:pt x="0" y="355"/>
                  </a:lnTo>
                  <a:lnTo>
                    <a:pt x="1233" y="355"/>
                  </a:lnTo>
                  <a:lnTo>
                    <a:pt x="123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1"/>
            <p:cNvSpPr/>
            <p:nvPr/>
          </p:nvSpPr>
          <p:spPr>
            <a:xfrm>
              <a:off x="6197415" y="2752309"/>
              <a:ext cx="1312797" cy="936853"/>
            </a:xfrm>
            <a:custGeom>
              <a:rect b="b" l="l" r="r" t="t"/>
              <a:pathLst>
                <a:path extrusionOk="0" h="21354" w="29923">
                  <a:moveTo>
                    <a:pt x="57" y="0"/>
                  </a:moveTo>
                  <a:cubicBezTo>
                    <a:pt x="57" y="0"/>
                    <a:pt x="53" y="36"/>
                    <a:pt x="53" y="105"/>
                  </a:cubicBezTo>
                  <a:cubicBezTo>
                    <a:pt x="48" y="180"/>
                    <a:pt x="48" y="285"/>
                    <a:pt x="48" y="420"/>
                  </a:cubicBezTo>
                  <a:cubicBezTo>
                    <a:pt x="44" y="700"/>
                    <a:pt x="39" y="1102"/>
                    <a:pt x="35" y="1626"/>
                  </a:cubicBezTo>
                  <a:cubicBezTo>
                    <a:pt x="31" y="2680"/>
                    <a:pt x="26" y="4209"/>
                    <a:pt x="18" y="6110"/>
                  </a:cubicBezTo>
                  <a:cubicBezTo>
                    <a:pt x="13" y="9925"/>
                    <a:pt x="9" y="15248"/>
                    <a:pt x="0" y="21297"/>
                  </a:cubicBezTo>
                  <a:lnTo>
                    <a:pt x="0" y="21354"/>
                  </a:lnTo>
                  <a:lnTo>
                    <a:pt x="4344" y="21354"/>
                  </a:lnTo>
                  <a:cubicBezTo>
                    <a:pt x="11402" y="21344"/>
                    <a:pt x="17796" y="21340"/>
                    <a:pt x="22427" y="21336"/>
                  </a:cubicBezTo>
                  <a:cubicBezTo>
                    <a:pt x="24739" y="21327"/>
                    <a:pt x="26610" y="21323"/>
                    <a:pt x="27912" y="21318"/>
                  </a:cubicBezTo>
                  <a:cubicBezTo>
                    <a:pt x="28555" y="21314"/>
                    <a:pt x="29057" y="21310"/>
                    <a:pt x="29402" y="21305"/>
                  </a:cubicBezTo>
                  <a:cubicBezTo>
                    <a:pt x="29569" y="21305"/>
                    <a:pt x="29695" y="21301"/>
                    <a:pt x="29787" y="21301"/>
                  </a:cubicBezTo>
                  <a:cubicBezTo>
                    <a:pt x="29874" y="21301"/>
                    <a:pt x="29922" y="21297"/>
                    <a:pt x="29922" y="21297"/>
                  </a:cubicBezTo>
                  <a:cubicBezTo>
                    <a:pt x="29922" y="21297"/>
                    <a:pt x="29874" y="21292"/>
                    <a:pt x="29787" y="21287"/>
                  </a:cubicBezTo>
                  <a:cubicBezTo>
                    <a:pt x="29695" y="21287"/>
                    <a:pt x="29569" y="21283"/>
                    <a:pt x="29402" y="21283"/>
                  </a:cubicBezTo>
                  <a:cubicBezTo>
                    <a:pt x="29057" y="21279"/>
                    <a:pt x="28555" y="21275"/>
                    <a:pt x="27912" y="21271"/>
                  </a:cubicBezTo>
                  <a:cubicBezTo>
                    <a:pt x="26610" y="21265"/>
                    <a:pt x="24739" y="21261"/>
                    <a:pt x="22427" y="21253"/>
                  </a:cubicBezTo>
                  <a:cubicBezTo>
                    <a:pt x="17796" y="21249"/>
                    <a:pt x="11402" y="21244"/>
                    <a:pt x="4344" y="21235"/>
                  </a:cubicBezTo>
                  <a:lnTo>
                    <a:pt x="113" y="21235"/>
                  </a:lnTo>
                  <a:cubicBezTo>
                    <a:pt x="105" y="15212"/>
                    <a:pt x="101" y="9912"/>
                    <a:pt x="97" y="6110"/>
                  </a:cubicBezTo>
                  <a:cubicBezTo>
                    <a:pt x="87" y="4209"/>
                    <a:pt x="83" y="2680"/>
                    <a:pt x="79" y="1626"/>
                  </a:cubicBezTo>
                  <a:cubicBezTo>
                    <a:pt x="75" y="1102"/>
                    <a:pt x="70" y="700"/>
                    <a:pt x="65" y="420"/>
                  </a:cubicBezTo>
                  <a:cubicBezTo>
                    <a:pt x="65" y="285"/>
                    <a:pt x="61" y="180"/>
                    <a:pt x="61" y="105"/>
                  </a:cubicBezTo>
                  <a:cubicBezTo>
                    <a:pt x="61" y="36"/>
                    <a:pt x="57" y="0"/>
                    <a:pt x="5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1"/>
            <p:cNvSpPr/>
            <p:nvPr/>
          </p:nvSpPr>
          <p:spPr>
            <a:xfrm>
              <a:off x="6267425" y="3272494"/>
              <a:ext cx="1244945" cy="5177"/>
            </a:xfrm>
            <a:custGeom>
              <a:rect b="b" l="l" r="r" t="t"/>
              <a:pathLst>
                <a:path extrusionOk="0" h="118" w="29018">
                  <a:moveTo>
                    <a:pt x="14509" y="0"/>
                  </a:moveTo>
                  <a:cubicBezTo>
                    <a:pt x="6494" y="0"/>
                    <a:pt x="0" y="27"/>
                    <a:pt x="0" y="57"/>
                  </a:cubicBezTo>
                  <a:cubicBezTo>
                    <a:pt x="0" y="92"/>
                    <a:pt x="6494" y="118"/>
                    <a:pt x="14509" y="118"/>
                  </a:cubicBezTo>
                  <a:cubicBezTo>
                    <a:pt x="22519" y="118"/>
                    <a:pt x="29017" y="92"/>
                    <a:pt x="29017" y="57"/>
                  </a:cubicBezTo>
                  <a:cubicBezTo>
                    <a:pt x="29017" y="27"/>
                    <a:pt x="22519" y="0"/>
                    <a:pt x="1450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1"/>
            <p:cNvSpPr/>
            <p:nvPr/>
          </p:nvSpPr>
          <p:spPr>
            <a:xfrm>
              <a:off x="6267425" y="3076695"/>
              <a:ext cx="1244945" cy="5265"/>
            </a:xfrm>
            <a:custGeom>
              <a:rect b="b" l="l" r="r" t="t"/>
              <a:pathLst>
                <a:path extrusionOk="0" h="120" w="29018">
                  <a:moveTo>
                    <a:pt x="14509" y="1"/>
                  </a:moveTo>
                  <a:cubicBezTo>
                    <a:pt x="6494" y="1"/>
                    <a:pt x="0" y="27"/>
                    <a:pt x="0" y="58"/>
                  </a:cubicBezTo>
                  <a:cubicBezTo>
                    <a:pt x="0" y="93"/>
                    <a:pt x="6494" y="119"/>
                    <a:pt x="14509" y="119"/>
                  </a:cubicBezTo>
                  <a:cubicBezTo>
                    <a:pt x="22519" y="119"/>
                    <a:pt x="29017" y="93"/>
                    <a:pt x="29017" y="58"/>
                  </a:cubicBezTo>
                  <a:cubicBezTo>
                    <a:pt x="29017" y="27"/>
                    <a:pt x="22519" y="1"/>
                    <a:pt x="1450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1"/>
            <p:cNvSpPr/>
            <p:nvPr/>
          </p:nvSpPr>
          <p:spPr>
            <a:xfrm>
              <a:off x="6267425" y="2879975"/>
              <a:ext cx="1244945" cy="5265"/>
            </a:xfrm>
            <a:custGeom>
              <a:rect b="b" l="l" r="r" t="t"/>
              <a:pathLst>
                <a:path extrusionOk="0" h="120" w="29018">
                  <a:moveTo>
                    <a:pt x="14509" y="1"/>
                  </a:moveTo>
                  <a:cubicBezTo>
                    <a:pt x="6494" y="1"/>
                    <a:pt x="0" y="27"/>
                    <a:pt x="0" y="59"/>
                  </a:cubicBezTo>
                  <a:cubicBezTo>
                    <a:pt x="0" y="93"/>
                    <a:pt x="6494" y="119"/>
                    <a:pt x="14509" y="119"/>
                  </a:cubicBezTo>
                  <a:cubicBezTo>
                    <a:pt x="22519" y="119"/>
                    <a:pt x="29017" y="93"/>
                    <a:pt x="29017" y="59"/>
                  </a:cubicBezTo>
                  <a:cubicBezTo>
                    <a:pt x="29017" y="27"/>
                    <a:pt x="22519" y="1"/>
                    <a:pt x="1450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1"/>
            <p:cNvSpPr/>
            <p:nvPr/>
          </p:nvSpPr>
          <p:spPr>
            <a:xfrm>
              <a:off x="6267425" y="3468249"/>
              <a:ext cx="1244945" cy="5001"/>
            </a:xfrm>
            <a:custGeom>
              <a:rect b="b" l="l" r="r" t="t"/>
              <a:pathLst>
                <a:path extrusionOk="0" h="114" w="29018">
                  <a:moveTo>
                    <a:pt x="14509" y="0"/>
                  </a:moveTo>
                  <a:cubicBezTo>
                    <a:pt x="6494" y="0"/>
                    <a:pt x="0" y="26"/>
                    <a:pt x="0" y="57"/>
                  </a:cubicBezTo>
                  <a:cubicBezTo>
                    <a:pt x="0" y="87"/>
                    <a:pt x="6494" y="113"/>
                    <a:pt x="14509" y="113"/>
                  </a:cubicBezTo>
                  <a:cubicBezTo>
                    <a:pt x="22519" y="113"/>
                    <a:pt x="29017" y="87"/>
                    <a:pt x="29017" y="57"/>
                  </a:cubicBezTo>
                  <a:cubicBezTo>
                    <a:pt x="29017" y="26"/>
                    <a:pt x="22519" y="0"/>
                    <a:pt x="1450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1"/>
            <p:cNvSpPr/>
            <p:nvPr/>
          </p:nvSpPr>
          <p:spPr>
            <a:xfrm>
              <a:off x="6265284" y="2766699"/>
              <a:ext cx="1244926" cy="877801"/>
            </a:xfrm>
            <a:custGeom>
              <a:rect b="b" l="l" r="r" t="t"/>
              <a:pathLst>
                <a:path extrusionOk="0" h="20008" w="28376">
                  <a:moveTo>
                    <a:pt x="18153" y="1"/>
                  </a:moveTo>
                  <a:lnTo>
                    <a:pt x="14714" y="6534"/>
                  </a:lnTo>
                  <a:lnTo>
                    <a:pt x="12425" y="4668"/>
                  </a:lnTo>
                  <a:lnTo>
                    <a:pt x="9605" y="9593"/>
                  </a:lnTo>
                  <a:lnTo>
                    <a:pt x="7578" y="8164"/>
                  </a:lnTo>
                  <a:lnTo>
                    <a:pt x="4143" y="13504"/>
                  </a:lnTo>
                  <a:lnTo>
                    <a:pt x="2469" y="12220"/>
                  </a:lnTo>
                  <a:lnTo>
                    <a:pt x="0" y="16048"/>
                  </a:lnTo>
                  <a:lnTo>
                    <a:pt x="0" y="20007"/>
                  </a:lnTo>
                  <a:lnTo>
                    <a:pt x="28375" y="20007"/>
                  </a:lnTo>
                  <a:lnTo>
                    <a:pt x="28375" y="2641"/>
                  </a:lnTo>
                  <a:lnTo>
                    <a:pt x="24849" y="3649"/>
                  </a:lnTo>
                  <a:lnTo>
                    <a:pt x="21855" y="7303"/>
                  </a:lnTo>
                  <a:lnTo>
                    <a:pt x="181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1"/>
            <p:cNvSpPr/>
            <p:nvPr/>
          </p:nvSpPr>
          <p:spPr>
            <a:xfrm>
              <a:off x="6265284" y="2819433"/>
              <a:ext cx="1260062" cy="709243"/>
            </a:xfrm>
            <a:custGeom>
              <a:rect b="b" l="l" r="r" t="t"/>
              <a:pathLst>
                <a:path extrusionOk="0" h="16166" w="28721">
                  <a:moveTo>
                    <a:pt x="25041" y="1"/>
                  </a:moveTo>
                  <a:lnTo>
                    <a:pt x="25027" y="13"/>
                  </a:lnTo>
                  <a:cubicBezTo>
                    <a:pt x="24240" y="1036"/>
                    <a:pt x="23252" y="2306"/>
                    <a:pt x="22122" y="3767"/>
                  </a:cubicBezTo>
                  <a:lnTo>
                    <a:pt x="22122" y="3767"/>
                  </a:lnTo>
                  <a:cubicBezTo>
                    <a:pt x="20021" y="3763"/>
                    <a:pt x="17561" y="3759"/>
                    <a:pt x="14889" y="3759"/>
                  </a:cubicBezTo>
                  <a:lnTo>
                    <a:pt x="14859" y="3759"/>
                  </a:lnTo>
                  <a:lnTo>
                    <a:pt x="14841" y="3785"/>
                  </a:lnTo>
                  <a:cubicBezTo>
                    <a:pt x="13884" y="5376"/>
                    <a:pt x="12853" y="7089"/>
                    <a:pt x="11786" y="8863"/>
                  </a:cubicBezTo>
                  <a:cubicBezTo>
                    <a:pt x="10766" y="10563"/>
                    <a:pt x="9777" y="12212"/>
                    <a:pt x="8840" y="13769"/>
                  </a:cubicBezTo>
                  <a:lnTo>
                    <a:pt x="8840" y="13769"/>
                  </a:lnTo>
                  <a:cubicBezTo>
                    <a:pt x="7421" y="11828"/>
                    <a:pt x="6105" y="10033"/>
                    <a:pt x="4942" y="8444"/>
                  </a:cubicBezTo>
                  <a:lnTo>
                    <a:pt x="4903" y="8387"/>
                  </a:lnTo>
                  <a:lnTo>
                    <a:pt x="4864" y="8444"/>
                  </a:lnTo>
                  <a:cubicBezTo>
                    <a:pt x="3387" y="10782"/>
                    <a:pt x="2168" y="12704"/>
                    <a:pt x="1315" y="14055"/>
                  </a:cubicBezTo>
                  <a:cubicBezTo>
                    <a:pt x="896" y="14723"/>
                    <a:pt x="563" y="15247"/>
                    <a:pt x="337" y="15610"/>
                  </a:cubicBezTo>
                  <a:cubicBezTo>
                    <a:pt x="228" y="15790"/>
                    <a:pt x="144" y="15925"/>
                    <a:pt x="83" y="16022"/>
                  </a:cubicBezTo>
                  <a:cubicBezTo>
                    <a:pt x="26" y="16117"/>
                    <a:pt x="0" y="16165"/>
                    <a:pt x="0" y="16165"/>
                  </a:cubicBezTo>
                  <a:cubicBezTo>
                    <a:pt x="0" y="16165"/>
                    <a:pt x="35" y="16122"/>
                    <a:pt x="97" y="16030"/>
                  </a:cubicBezTo>
                  <a:cubicBezTo>
                    <a:pt x="158" y="15933"/>
                    <a:pt x="245" y="15798"/>
                    <a:pt x="359" y="15628"/>
                  </a:cubicBezTo>
                  <a:cubicBezTo>
                    <a:pt x="595" y="15265"/>
                    <a:pt x="931" y="14745"/>
                    <a:pt x="1359" y="14081"/>
                  </a:cubicBezTo>
                  <a:cubicBezTo>
                    <a:pt x="2213" y="12751"/>
                    <a:pt x="3432" y="10853"/>
                    <a:pt x="4909" y="8556"/>
                  </a:cubicBezTo>
                  <a:lnTo>
                    <a:pt x="4909" y="8556"/>
                  </a:lnTo>
                  <a:cubicBezTo>
                    <a:pt x="6070" y="10150"/>
                    <a:pt x="7380" y="11954"/>
                    <a:pt x="8797" y="13902"/>
                  </a:cubicBezTo>
                  <a:lnTo>
                    <a:pt x="8849" y="13972"/>
                  </a:lnTo>
                  <a:lnTo>
                    <a:pt x="8893" y="13898"/>
                  </a:lnTo>
                  <a:cubicBezTo>
                    <a:pt x="9841" y="12320"/>
                    <a:pt x="10847" y="10650"/>
                    <a:pt x="11887" y="8920"/>
                  </a:cubicBezTo>
                  <a:cubicBezTo>
                    <a:pt x="12947" y="7155"/>
                    <a:pt x="13973" y="5451"/>
                    <a:pt x="14922" y="3868"/>
                  </a:cubicBezTo>
                  <a:lnTo>
                    <a:pt x="14922" y="3868"/>
                  </a:lnTo>
                  <a:cubicBezTo>
                    <a:pt x="17592" y="3863"/>
                    <a:pt x="20050" y="3863"/>
                    <a:pt x="22148" y="3859"/>
                  </a:cubicBezTo>
                  <a:lnTo>
                    <a:pt x="22169" y="3859"/>
                  </a:lnTo>
                  <a:lnTo>
                    <a:pt x="22183" y="3841"/>
                  </a:lnTo>
                  <a:cubicBezTo>
                    <a:pt x="23306" y="2371"/>
                    <a:pt x="24285" y="1094"/>
                    <a:pt x="25070" y="65"/>
                  </a:cubicBezTo>
                  <a:lnTo>
                    <a:pt x="25070" y="65"/>
                  </a:lnTo>
                  <a:cubicBezTo>
                    <a:pt x="26221" y="57"/>
                    <a:pt x="27133" y="53"/>
                    <a:pt x="27760" y="49"/>
                  </a:cubicBezTo>
                  <a:cubicBezTo>
                    <a:pt x="28069" y="49"/>
                    <a:pt x="28310" y="44"/>
                    <a:pt x="28476" y="44"/>
                  </a:cubicBezTo>
                  <a:cubicBezTo>
                    <a:pt x="28555" y="39"/>
                    <a:pt x="28611" y="39"/>
                    <a:pt x="28660" y="39"/>
                  </a:cubicBezTo>
                  <a:cubicBezTo>
                    <a:pt x="28698" y="35"/>
                    <a:pt x="28720" y="35"/>
                    <a:pt x="28720" y="35"/>
                  </a:cubicBezTo>
                  <a:cubicBezTo>
                    <a:pt x="28720" y="31"/>
                    <a:pt x="28698" y="31"/>
                    <a:pt x="28660" y="31"/>
                  </a:cubicBezTo>
                  <a:cubicBezTo>
                    <a:pt x="28611" y="27"/>
                    <a:pt x="28555" y="27"/>
                    <a:pt x="28476" y="27"/>
                  </a:cubicBezTo>
                  <a:cubicBezTo>
                    <a:pt x="28310" y="23"/>
                    <a:pt x="28069" y="17"/>
                    <a:pt x="27760" y="17"/>
                  </a:cubicBezTo>
                  <a:cubicBezTo>
                    <a:pt x="27130" y="13"/>
                    <a:pt x="26213" y="9"/>
                    <a:pt x="2505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1"/>
            <p:cNvSpPr/>
            <p:nvPr/>
          </p:nvSpPr>
          <p:spPr>
            <a:xfrm>
              <a:off x="6508159" y="3234899"/>
              <a:ext cx="24569" cy="23603"/>
            </a:xfrm>
            <a:custGeom>
              <a:rect b="b" l="l" r="r" t="t"/>
              <a:pathLst>
                <a:path extrusionOk="0" h="538" w="560">
                  <a:moveTo>
                    <a:pt x="281" y="1"/>
                  </a:moveTo>
                  <a:cubicBezTo>
                    <a:pt x="128" y="1"/>
                    <a:pt x="1" y="123"/>
                    <a:pt x="1" y="271"/>
                  </a:cubicBezTo>
                  <a:cubicBezTo>
                    <a:pt x="1" y="416"/>
                    <a:pt x="128" y="538"/>
                    <a:pt x="281" y="538"/>
                  </a:cubicBezTo>
                  <a:cubicBezTo>
                    <a:pt x="434" y="538"/>
                    <a:pt x="560" y="416"/>
                    <a:pt x="560" y="271"/>
                  </a:cubicBezTo>
                  <a:cubicBezTo>
                    <a:pt x="560" y="123"/>
                    <a:pt x="434" y="1"/>
                    <a:pt x="28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1"/>
            <p:cNvSpPr/>
            <p:nvPr/>
          </p:nvSpPr>
          <p:spPr>
            <a:xfrm>
              <a:off x="6239970" y="3886175"/>
              <a:ext cx="157985" cy="152281"/>
            </a:xfrm>
            <a:custGeom>
              <a:rect b="b" l="l" r="r" t="t"/>
              <a:pathLst>
                <a:path extrusionOk="0" h="3471" w="3601">
                  <a:moveTo>
                    <a:pt x="1801" y="1"/>
                  </a:moveTo>
                  <a:cubicBezTo>
                    <a:pt x="805" y="1"/>
                    <a:pt x="0" y="779"/>
                    <a:pt x="0" y="1735"/>
                  </a:cubicBezTo>
                  <a:cubicBezTo>
                    <a:pt x="0" y="2693"/>
                    <a:pt x="805" y="3470"/>
                    <a:pt x="1801" y="3470"/>
                  </a:cubicBezTo>
                  <a:cubicBezTo>
                    <a:pt x="2792" y="3470"/>
                    <a:pt x="3601" y="2693"/>
                    <a:pt x="3601" y="1735"/>
                  </a:cubicBezTo>
                  <a:cubicBezTo>
                    <a:pt x="3601" y="779"/>
                    <a:pt x="2792" y="1"/>
                    <a:pt x="180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1"/>
            <p:cNvSpPr/>
            <p:nvPr/>
          </p:nvSpPr>
          <p:spPr>
            <a:xfrm>
              <a:off x="6515090" y="3911314"/>
              <a:ext cx="927816" cy="28605"/>
            </a:xfrm>
            <a:custGeom>
              <a:rect b="b" l="l" r="r" t="t"/>
              <a:pathLst>
                <a:path extrusionOk="0" h="652" w="21148">
                  <a:moveTo>
                    <a:pt x="0" y="0"/>
                  </a:moveTo>
                  <a:lnTo>
                    <a:pt x="0" y="652"/>
                  </a:lnTo>
                  <a:lnTo>
                    <a:pt x="21148" y="652"/>
                  </a:lnTo>
                  <a:lnTo>
                    <a:pt x="2114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1"/>
            <p:cNvSpPr/>
            <p:nvPr/>
          </p:nvSpPr>
          <p:spPr>
            <a:xfrm>
              <a:off x="6515090" y="3982430"/>
              <a:ext cx="385244" cy="28649"/>
            </a:xfrm>
            <a:custGeom>
              <a:rect b="b" l="l" r="r" t="t"/>
              <a:pathLst>
                <a:path extrusionOk="0" h="653" w="8781">
                  <a:moveTo>
                    <a:pt x="0" y="1"/>
                  </a:moveTo>
                  <a:lnTo>
                    <a:pt x="0" y="652"/>
                  </a:lnTo>
                  <a:lnTo>
                    <a:pt x="8780" y="652"/>
                  </a:lnTo>
                  <a:lnTo>
                    <a:pt x="878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1" name="Google Shape;321;p1"/>
          <p:cNvGrpSpPr/>
          <p:nvPr/>
        </p:nvGrpSpPr>
        <p:grpSpPr>
          <a:xfrm>
            <a:off x="5975706" y="1459403"/>
            <a:ext cx="906007" cy="136663"/>
            <a:chOff x="5966342" y="1378202"/>
            <a:chExt cx="906007" cy="136663"/>
          </a:xfrm>
        </p:grpSpPr>
        <p:sp>
          <p:nvSpPr>
            <p:cNvPr id="322" name="Google Shape;322;p1"/>
            <p:cNvSpPr/>
            <p:nvPr/>
          </p:nvSpPr>
          <p:spPr>
            <a:xfrm>
              <a:off x="5966342" y="1378202"/>
              <a:ext cx="153861" cy="136663"/>
            </a:xfrm>
            <a:custGeom>
              <a:rect b="b" l="l" r="r" t="t"/>
              <a:pathLst>
                <a:path extrusionOk="0" h="3115" w="3507">
                  <a:moveTo>
                    <a:pt x="1755" y="0"/>
                  </a:moveTo>
                  <a:cubicBezTo>
                    <a:pt x="1298" y="0"/>
                    <a:pt x="846" y="200"/>
                    <a:pt x="539" y="582"/>
                  </a:cubicBezTo>
                  <a:cubicBezTo>
                    <a:pt x="1" y="1255"/>
                    <a:pt x="110" y="2234"/>
                    <a:pt x="779" y="2772"/>
                  </a:cubicBezTo>
                  <a:cubicBezTo>
                    <a:pt x="1068" y="3002"/>
                    <a:pt x="1412" y="3115"/>
                    <a:pt x="1754" y="3115"/>
                  </a:cubicBezTo>
                  <a:cubicBezTo>
                    <a:pt x="2210" y="3115"/>
                    <a:pt x="2661" y="2915"/>
                    <a:pt x="2968" y="2531"/>
                  </a:cubicBezTo>
                  <a:cubicBezTo>
                    <a:pt x="3506" y="1863"/>
                    <a:pt x="3401" y="879"/>
                    <a:pt x="2728" y="342"/>
                  </a:cubicBezTo>
                  <a:cubicBezTo>
                    <a:pt x="2440" y="112"/>
                    <a:pt x="2096" y="0"/>
                    <a:pt x="175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1"/>
            <p:cNvSpPr/>
            <p:nvPr/>
          </p:nvSpPr>
          <p:spPr>
            <a:xfrm>
              <a:off x="6003940" y="1423214"/>
              <a:ext cx="78839" cy="50146"/>
            </a:xfrm>
            <a:custGeom>
              <a:rect b="b" l="l" r="r" t="t"/>
              <a:pathLst>
                <a:path extrusionOk="0" h="1143" w="1797">
                  <a:moveTo>
                    <a:pt x="1767" y="1"/>
                  </a:moveTo>
                  <a:cubicBezTo>
                    <a:pt x="1725" y="1"/>
                    <a:pt x="1324" y="360"/>
                    <a:pt x="853" y="819"/>
                  </a:cubicBezTo>
                  <a:cubicBezTo>
                    <a:pt x="797" y="875"/>
                    <a:pt x="741" y="928"/>
                    <a:pt x="686" y="981"/>
                  </a:cubicBezTo>
                  <a:lnTo>
                    <a:pt x="686" y="981"/>
                  </a:lnTo>
                  <a:cubicBezTo>
                    <a:pt x="336" y="636"/>
                    <a:pt x="62" y="394"/>
                    <a:pt x="26" y="394"/>
                  </a:cubicBezTo>
                  <a:cubicBezTo>
                    <a:pt x="25" y="394"/>
                    <a:pt x="24" y="394"/>
                    <a:pt x="23" y="395"/>
                  </a:cubicBezTo>
                  <a:cubicBezTo>
                    <a:pt x="1" y="413"/>
                    <a:pt x="267" y="714"/>
                    <a:pt x="647" y="1099"/>
                  </a:cubicBezTo>
                  <a:lnTo>
                    <a:pt x="687" y="1143"/>
                  </a:lnTo>
                  <a:lnTo>
                    <a:pt x="726" y="1103"/>
                  </a:lnTo>
                  <a:cubicBezTo>
                    <a:pt x="796" y="1038"/>
                    <a:pt x="862" y="972"/>
                    <a:pt x="931" y="902"/>
                  </a:cubicBezTo>
                  <a:cubicBezTo>
                    <a:pt x="1421" y="430"/>
                    <a:pt x="1796" y="28"/>
                    <a:pt x="1770" y="2"/>
                  </a:cubicBezTo>
                  <a:cubicBezTo>
                    <a:pt x="1770" y="1"/>
                    <a:pt x="1769" y="1"/>
                    <a:pt x="17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1"/>
            <p:cNvSpPr/>
            <p:nvPr/>
          </p:nvSpPr>
          <p:spPr>
            <a:xfrm>
              <a:off x="6235364" y="1411237"/>
              <a:ext cx="636985" cy="5177"/>
            </a:xfrm>
            <a:custGeom>
              <a:rect b="b" l="l" r="r" t="t"/>
              <a:pathLst>
                <a:path extrusionOk="0" h="118" w="14519">
                  <a:moveTo>
                    <a:pt x="7259" y="0"/>
                  </a:moveTo>
                  <a:cubicBezTo>
                    <a:pt x="3252" y="0"/>
                    <a:pt x="0" y="26"/>
                    <a:pt x="0" y="61"/>
                  </a:cubicBezTo>
                  <a:cubicBezTo>
                    <a:pt x="0" y="91"/>
                    <a:pt x="3252" y="117"/>
                    <a:pt x="7259" y="117"/>
                  </a:cubicBezTo>
                  <a:cubicBezTo>
                    <a:pt x="11267" y="117"/>
                    <a:pt x="14518" y="91"/>
                    <a:pt x="14518" y="61"/>
                  </a:cubicBezTo>
                  <a:cubicBezTo>
                    <a:pt x="14518" y="26"/>
                    <a:pt x="11267" y="0"/>
                    <a:pt x="725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1"/>
            <p:cNvSpPr/>
            <p:nvPr/>
          </p:nvSpPr>
          <p:spPr>
            <a:xfrm>
              <a:off x="6242822" y="1473535"/>
              <a:ext cx="368178" cy="5001"/>
            </a:xfrm>
            <a:custGeom>
              <a:rect b="b" l="l" r="r" t="t"/>
              <a:pathLst>
                <a:path extrusionOk="0" h="114" w="8392">
                  <a:moveTo>
                    <a:pt x="4196" y="0"/>
                  </a:moveTo>
                  <a:cubicBezTo>
                    <a:pt x="1880" y="0"/>
                    <a:pt x="0" y="22"/>
                    <a:pt x="0" y="57"/>
                  </a:cubicBezTo>
                  <a:cubicBezTo>
                    <a:pt x="0" y="87"/>
                    <a:pt x="1880" y="113"/>
                    <a:pt x="4196" y="113"/>
                  </a:cubicBezTo>
                  <a:cubicBezTo>
                    <a:pt x="6513" y="113"/>
                    <a:pt x="8391" y="87"/>
                    <a:pt x="8391" y="57"/>
                  </a:cubicBezTo>
                  <a:cubicBezTo>
                    <a:pt x="8391" y="22"/>
                    <a:pt x="6513" y="0"/>
                    <a:pt x="419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6" name="Google Shape;326;p1"/>
          <p:cNvSpPr/>
          <p:nvPr/>
        </p:nvSpPr>
        <p:spPr>
          <a:xfrm rot="-5400000">
            <a:off x="7033039" y="2108625"/>
            <a:ext cx="69000" cy="15900"/>
          </a:xfrm>
          <a:prstGeom prst="rtTriangle">
            <a:avLst/>
          </a:prstGeom>
          <a:solidFill>
            <a:srgbClr val="DD7E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1"/>
          <p:cNvSpPr/>
          <p:nvPr/>
        </p:nvSpPr>
        <p:spPr>
          <a:xfrm>
            <a:off x="5575907" y="2303902"/>
            <a:ext cx="21498" cy="21322"/>
          </a:xfrm>
          <a:custGeom>
            <a:rect b="b" l="l" r="r" t="t"/>
            <a:pathLst>
              <a:path extrusionOk="0" h="486" w="490">
                <a:moveTo>
                  <a:pt x="245" y="1"/>
                </a:moveTo>
                <a:cubicBezTo>
                  <a:pt x="110" y="1"/>
                  <a:pt x="1" y="110"/>
                  <a:pt x="1" y="241"/>
                </a:cubicBezTo>
                <a:cubicBezTo>
                  <a:pt x="1" y="376"/>
                  <a:pt x="110" y="485"/>
                  <a:pt x="245" y="485"/>
                </a:cubicBezTo>
                <a:cubicBezTo>
                  <a:pt x="380" y="485"/>
                  <a:pt x="489" y="376"/>
                  <a:pt x="489" y="241"/>
                </a:cubicBezTo>
                <a:cubicBezTo>
                  <a:pt x="489" y="110"/>
                  <a:pt x="380" y="1"/>
                  <a:pt x="24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1"/>
          <p:cNvSpPr/>
          <p:nvPr/>
        </p:nvSpPr>
        <p:spPr>
          <a:xfrm>
            <a:off x="7404182" y="1996627"/>
            <a:ext cx="21498" cy="21322"/>
          </a:xfrm>
          <a:custGeom>
            <a:rect b="b" l="l" r="r" t="t"/>
            <a:pathLst>
              <a:path extrusionOk="0" h="486" w="490">
                <a:moveTo>
                  <a:pt x="245" y="1"/>
                </a:moveTo>
                <a:cubicBezTo>
                  <a:pt x="110" y="1"/>
                  <a:pt x="1" y="110"/>
                  <a:pt x="1" y="241"/>
                </a:cubicBezTo>
                <a:cubicBezTo>
                  <a:pt x="1" y="376"/>
                  <a:pt x="110" y="485"/>
                  <a:pt x="245" y="485"/>
                </a:cubicBezTo>
                <a:cubicBezTo>
                  <a:pt x="380" y="485"/>
                  <a:pt x="489" y="376"/>
                  <a:pt x="489" y="241"/>
                </a:cubicBezTo>
                <a:cubicBezTo>
                  <a:pt x="489" y="110"/>
                  <a:pt x="380" y="1"/>
                  <a:pt x="24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1"/>
          <p:cNvSpPr/>
          <p:nvPr/>
        </p:nvSpPr>
        <p:spPr>
          <a:xfrm>
            <a:off x="5733682" y="1353648"/>
            <a:ext cx="1241460" cy="348172"/>
          </a:xfrm>
          <a:custGeom>
            <a:rect b="b" l="l" r="r" t="t"/>
            <a:pathLst>
              <a:path extrusionOk="0" h="7936" w="28297">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12"/>
          <p:cNvSpPr txBox="1"/>
          <p:nvPr/>
        </p:nvSpPr>
        <p:spPr>
          <a:xfrm>
            <a:off x="1980263" y="38934"/>
            <a:ext cx="5121129" cy="461665"/>
          </a:xfrm>
          <a:prstGeom prst="rect">
            <a:avLst/>
          </a:prstGeom>
          <a:noFill/>
          <a:ln cap="flat" cmpd="sng" w="25400">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2400" u="none" cap="none" strike="noStrike">
                <a:solidFill>
                  <a:schemeClr val="lt1"/>
                </a:solidFill>
                <a:latin typeface="Staatliches"/>
                <a:ea typeface="Staatliches"/>
                <a:cs typeface="Staatliches"/>
                <a:sym typeface="Staatliches"/>
              </a:rPr>
              <a:t>Avg. OPERATIONAL COST per hectare (rabi)</a:t>
            </a:r>
            <a:endParaRPr b="0" i="0" sz="2400" u="none" cap="none" strike="noStrike">
              <a:solidFill>
                <a:schemeClr val="lt1"/>
              </a:solidFill>
              <a:latin typeface="Staatliches"/>
              <a:ea typeface="Staatliches"/>
              <a:cs typeface="Staatliches"/>
              <a:sym typeface="Staatliches"/>
            </a:endParaRPr>
          </a:p>
        </p:txBody>
      </p:sp>
      <p:grpSp>
        <p:nvGrpSpPr>
          <p:cNvPr id="487" name="Google Shape;487;p12"/>
          <p:cNvGrpSpPr/>
          <p:nvPr/>
        </p:nvGrpSpPr>
        <p:grpSpPr>
          <a:xfrm>
            <a:off x="363682" y="547103"/>
            <a:ext cx="8354290" cy="4326232"/>
            <a:chOff x="363682" y="775959"/>
            <a:chExt cx="8354290" cy="4326232"/>
          </a:xfrm>
        </p:grpSpPr>
        <p:pic>
          <p:nvPicPr>
            <p:cNvPr id="488" name="Google Shape;488;p12"/>
            <p:cNvPicPr preferRelativeResize="0"/>
            <p:nvPr/>
          </p:nvPicPr>
          <p:blipFill rotWithShape="1">
            <a:blip r:embed="rId3">
              <a:alphaModFix/>
            </a:blip>
            <a:srcRect b="552" l="0" r="85315" t="91799"/>
            <a:stretch/>
          </p:blipFill>
          <p:spPr>
            <a:xfrm>
              <a:off x="813735" y="4800855"/>
              <a:ext cx="872836" cy="301336"/>
            </a:xfrm>
            <a:prstGeom prst="rect">
              <a:avLst/>
            </a:prstGeom>
            <a:noFill/>
            <a:ln>
              <a:noFill/>
            </a:ln>
          </p:spPr>
        </p:pic>
        <p:pic>
          <p:nvPicPr>
            <p:cNvPr id="489" name="Google Shape;489;p12"/>
            <p:cNvPicPr preferRelativeResize="0"/>
            <p:nvPr/>
          </p:nvPicPr>
          <p:blipFill rotWithShape="1">
            <a:blip r:embed="rId3">
              <a:alphaModFix/>
            </a:blip>
            <a:srcRect b="14969" l="0" r="0" t="9607"/>
            <a:stretch/>
          </p:blipFill>
          <p:spPr>
            <a:xfrm>
              <a:off x="363682" y="775959"/>
              <a:ext cx="8354290" cy="4024896"/>
            </a:xfrm>
            <a:prstGeom prst="rect">
              <a:avLst/>
            </a:prstGeom>
            <a:noFill/>
            <a:ln>
              <a:noFill/>
            </a:ln>
          </p:spPr>
        </p:pic>
      </p:grpSp>
      <p:sp>
        <p:nvSpPr>
          <p:cNvPr id="490" name="Google Shape;490;p12"/>
          <p:cNvSpPr txBox="1"/>
          <p:nvPr/>
        </p:nvSpPr>
        <p:spPr>
          <a:xfrm>
            <a:off x="1448306" y="4541994"/>
            <a:ext cx="7814957" cy="73866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Staatliches"/>
                <a:ea typeface="Staatliches"/>
                <a:cs typeface="Staatliches"/>
                <a:sym typeface="Staatliches"/>
              </a:rPr>
              <a:t>Potato in himachal PradesH &amp; UTTAR PRADESH, MAIZE IN TAMIL NADU has high avg. OPERATIONAL COST per hectare.</a:t>
            </a:r>
            <a:endParaRPr/>
          </a:p>
          <a:p>
            <a:pPr indent="0" lvl="0" marL="0" marR="0" rtl="0" algn="ctr">
              <a:lnSpc>
                <a:spcPct val="100000"/>
              </a:lnSpc>
              <a:spcBef>
                <a:spcPts val="0"/>
              </a:spcBef>
              <a:spcAft>
                <a:spcPts val="0"/>
              </a:spcAft>
              <a:buNone/>
            </a:pPr>
            <a:r>
              <a:rPr b="0" i="0" lang="en" sz="1400" u="none" cap="none" strike="noStrike">
                <a:solidFill>
                  <a:schemeClr val="lt1"/>
                </a:solidFill>
                <a:latin typeface="Staatliches"/>
                <a:ea typeface="Staatliches"/>
                <a:cs typeface="Staatliches"/>
                <a:sym typeface="Staatliches"/>
              </a:rPr>
              <a:t>Moong in Odisha has low avg. OPERATIONAL COST per hectare and very high profits.</a:t>
            </a:r>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Staatliches"/>
              <a:ea typeface="Staatliches"/>
              <a:cs typeface="Staatliches"/>
              <a:sym typeface="Staatliche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Google Shape;495;p13"/>
          <p:cNvSpPr txBox="1"/>
          <p:nvPr/>
        </p:nvSpPr>
        <p:spPr>
          <a:xfrm>
            <a:off x="1595800" y="49325"/>
            <a:ext cx="5890056" cy="461665"/>
          </a:xfrm>
          <a:prstGeom prst="rect">
            <a:avLst/>
          </a:prstGeom>
          <a:noFill/>
          <a:ln cap="flat" cmpd="sng" w="25400">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2400" u="none" cap="none" strike="noStrike">
                <a:solidFill>
                  <a:schemeClr val="lt1"/>
                </a:solidFill>
                <a:latin typeface="Staatliches"/>
                <a:ea typeface="Staatliches"/>
                <a:cs typeface="Staatliches"/>
                <a:sym typeface="Staatliches"/>
              </a:rPr>
              <a:t>Avg. Cost of PRODUCTION per hectare (Kharif)</a:t>
            </a:r>
            <a:endParaRPr b="0" i="0" sz="2400" u="none" cap="none" strike="noStrike">
              <a:solidFill>
                <a:schemeClr val="lt1"/>
              </a:solidFill>
              <a:latin typeface="Staatliches"/>
              <a:ea typeface="Staatliches"/>
              <a:cs typeface="Staatliches"/>
              <a:sym typeface="Staatliches"/>
            </a:endParaRPr>
          </a:p>
        </p:txBody>
      </p:sp>
      <p:grpSp>
        <p:nvGrpSpPr>
          <p:cNvPr id="496" name="Google Shape;496;p13"/>
          <p:cNvGrpSpPr/>
          <p:nvPr/>
        </p:nvGrpSpPr>
        <p:grpSpPr>
          <a:xfrm>
            <a:off x="363683" y="552553"/>
            <a:ext cx="8354290" cy="4367669"/>
            <a:chOff x="363683" y="718809"/>
            <a:chExt cx="8354290" cy="4367669"/>
          </a:xfrm>
        </p:grpSpPr>
        <p:pic>
          <p:nvPicPr>
            <p:cNvPr id="497" name="Google Shape;497;p13"/>
            <p:cNvPicPr preferRelativeResize="0"/>
            <p:nvPr/>
          </p:nvPicPr>
          <p:blipFill rotWithShape="1">
            <a:blip r:embed="rId3">
              <a:alphaModFix/>
            </a:blip>
            <a:srcRect b="-250" l="0" r="84528" t="91548"/>
            <a:stretch/>
          </p:blipFill>
          <p:spPr>
            <a:xfrm>
              <a:off x="704608" y="4811245"/>
              <a:ext cx="891192" cy="275233"/>
            </a:xfrm>
            <a:prstGeom prst="rect">
              <a:avLst/>
            </a:prstGeom>
            <a:noFill/>
            <a:ln>
              <a:noFill/>
            </a:ln>
          </p:spPr>
        </p:pic>
        <p:pic>
          <p:nvPicPr>
            <p:cNvPr id="498" name="Google Shape;498;p13"/>
            <p:cNvPicPr preferRelativeResize="0"/>
            <p:nvPr/>
          </p:nvPicPr>
          <p:blipFill rotWithShape="1">
            <a:blip r:embed="rId3">
              <a:alphaModFix/>
            </a:blip>
            <a:srcRect b="13871" l="0" r="0" t="9124"/>
            <a:stretch/>
          </p:blipFill>
          <p:spPr>
            <a:xfrm>
              <a:off x="363683" y="718809"/>
              <a:ext cx="8354290" cy="4050873"/>
            </a:xfrm>
            <a:prstGeom prst="rect">
              <a:avLst/>
            </a:prstGeom>
            <a:noFill/>
            <a:ln>
              <a:noFill/>
            </a:ln>
          </p:spPr>
        </p:pic>
      </p:grpSp>
      <p:sp>
        <p:nvSpPr>
          <p:cNvPr id="499" name="Google Shape;499;p13"/>
          <p:cNvSpPr txBox="1"/>
          <p:nvPr/>
        </p:nvSpPr>
        <p:spPr>
          <a:xfrm>
            <a:off x="1310126" y="4561862"/>
            <a:ext cx="8018839"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200" u="none" cap="none" strike="noStrike">
                <a:solidFill>
                  <a:schemeClr val="lt1"/>
                </a:solidFill>
                <a:latin typeface="Staatliches"/>
                <a:ea typeface="Staatliches"/>
                <a:cs typeface="Staatliches"/>
                <a:sym typeface="Staatliches"/>
              </a:rPr>
              <a:t>URAD MADHYA PRADESH, Arhar in Maharashtra  AND SESAMUM IN UTTAR PRADESH are crops with highest Avg. Cost of PRODUCTION  per hec. </a:t>
            </a:r>
            <a:endParaRPr b="0" i="0" sz="1200" u="none" cap="none" strike="noStrike">
              <a:solidFill>
                <a:schemeClr val="lt1"/>
              </a:solidFill>
              <a:latin typeface="Staatliches"/>
              <a:ea typeface="Staatliches"/>
              <a:cs typeface="Staatliches"/>
              <a:sym typeface="Staatliches"/>
            </a:endParaRPr>
          </a:p>
          <a:p>
            <a:pPr indent="0" lvl="0" marL="0" marR="0" rtl="0" algn="ctr">
              <a:lnSpc>
                <a:spcPct val="100000"/>
              </a:lnSpc>
              <a:spcBef>
                <a:spcPts val="0"/>
              </a:spcBef>
              <a:spcAft>
                <a:spcPts val="0"/>
              </a:spcAft>
              <a:buNone/>
            </a:pPr>
            <a:r>
              <a:rPr b="0" i="0" lang="en" sz="1200" u="none" cap="none" strike="noStrike">
                <a:solidFill>
                  <a:schemeClr val="lt1"/>
                </a:solidFill>
                <a:latin typeface="Staatliches"/>
                <a:ea typeface="Staatliches"/>
                <a:cs typeface="Staatliches"/>
                <a:sym typeface="Staatliches"/>
              </a:rPr>
              <a:t>Maize is the crops with low Avg. Cost of PRODUCTION  per hec . In every state with decent profits.</a:t>
            </a:r>
            <a:endParaRPr/>
          </a:p>
          <a:p>
            <a:pPr indent="0" lvl="0" marL="0" marR="0" rtl="0" algn="ctr">
              <a:lnSpc>
                <a:spcPct val="100000"/>
              </a:lnSpc>
              <a:spcBef>
                <a:spcPts val="0"/>
              </a:spcBef>
              <a:spcAft>
                <a:spcPts val="0"/>
              </a:spcAft>
              <a:buNone/>
            </a:pPr>
            <a:r>
              <a:rPr b="0" i="0" lang="en" sz="1200" u="none" cap="none" strike="noStrike">
                <a:solidFill>
                  <a:schemeClr val="lt1"/>
                </a:solidFill>
                <a:latin typeface="Staatliches"/>
                <a:ea typeface="Staatliches"/>
                <a:cs typeface="Staatliches"/>
                <a:sym typeface="Staatliches"/>
              </a:rPr>
              <a:t>SESAMUM IS THE CROP WITH HIGH EST PROFITS AND LOW Avg. Cost of PRODUCTION per hectare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14"/>
          <p:cNvSpPr txBox="1"/>
          <p:nvPr/>
        </p:nvSpPr>
        <p:spPr>
          <a:xfrm>
            <a:off x="1595800" y="38934"/>
            <a:ext cx="5890056" cy="461665"/>
          </a:xfrm>
          <a:prstGeom prst="rect">
            <a:avLst/>
          </a:prstGeom>
          <a:noFill/>
          <a:ln cap="flat" cmpd="sng" w="25400">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2400" u="none" cap="none" strike="noStrike">
                <a:solidFill>
                  <a:schemeClr val="lt1"/>
                </a:solidFill>
                <a:latin typeface="Staatliches"/>
                <a:ea typeface="Staatliches"/>
                <a:cs typeface="Staatliches"/>
                <a:sym typeface="Staatliches"/>
              </a:rPr>
              <a:t>Avg. Cost of PRODUCTION per hectare (RABI)</a:t>
            </a:r>
            <a:endParaRPr b="0" i="0" sz="2400" u="none" cap="none" strike="noStrike">
              <a:solidFill>
                <a:schemeClr val="lt1"/>
              </a:solidFill>
              <a:latin typeface="Staatliches"/>
              <a:ea typeface="Staatliches"/>
              <a:cs typeface="Staatliches"/>
              <a:sym typeface="Staatliches"/>
            </a:endParaRPr>
          </a:p>
        </p:txBody>
      </p:sp>
      <p:grpSp>
        <p:nvGrpSpPr>
          <p:cNvPr id="505" name="Google Shape;505;p14"/>
          <p:cNvGrpSpPr/>
          <p:nvPr/>
        </p:nvGrpSpPr>
        <p:grpSpPr>
          <a:xfrm>
            <a:off x="187039" y="531772"/>
            <a:ext cx="8354290" cy="4310394"/>
            <a:chOff x="363683" y="718808"/>
            <a:chExt cx="8354290" cy="4310394"/>
          </a:xfrm>
        </p:grpSpPr>
        <p:pic>
          <p:nvPicPr>
            <p:cNvPr id="506" name="Google Shape;506;p14"/>
            <p:cNvPicPr preferRelativeResize="0"/>
            <p:nvPr/>
          </p:nvPicPr>
          <p:blipFill rotWithShape="1">
            <a:blip r:embed="rId3">
              <a:alphaModFix/>
            </a:blip>
            <a:srcRect b="432" l="0" r="84891" t="91392"/>
            <a:stretch/>
          </p:blipFill>
          <p:spPr>
            <a:xfrm>
              <a:off x="818760" y="4769681"/>
              <a:ext cx="891192" cy="259521"/>
            </a:xfrm>
            <a:prstGeom prst="rect">
              <a:avLst/>
            </a:prstGeom>
            <a:noFill/>
            <a:ln>
              <a:noFill/>
            </a:ln>
          </p:spPr>
        </p:pic>
        <p:pic>
          <p:nvPicPr>
            <p:cNvPr id="507" name="Google Shape;507;p14"/>
            <p:cNvPicPr preferRelativeResize="0"/>
            <p:nvPr/>
          </p:nvPicPr>
          <p:blipFill rotWithShape="1">
            <a:blip r:embed="rId3">
              <a:alphaModFix/>
            </a:blip>
            <a:srcRect b="14562" l="0" r="0" t="10014"/>
            <a:stretch/>
          </p:blipFill>
          <p:spPr>
            <a:xfrm>
              <a:off x="363683" y="718808"/>
              <a:ext cx="8354290" cy="4050872"/>
            </a:xfrm>
            <a:prstGeom prst="rect">
              <a:avLst/>
            </a:prstGeom>
            <a:noFill/>
            <a:ln>
              <a:noFill/>
            </a:ln>
          </p:spPr>
        </p:pic>
      </p:grpSp>
      <p:sp>
        <p:nvSpPr>
          <p:cNvPr id="508" name="Google Shape;508;p14"/>
          <p:cNvSpPr txBox="1"/>
          <p:nvPr/>
        </p:nvSpPr>
        <p:spPr>
          <a:xfrm>
            <a:off x="1448306" y="4552385"/>
            <a:ext cx="7814957"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Staatliches"/>
                <a:ea typeface="Staatliches"/>
                <a:cs typeface="Staatliches"/>
                <a:sym typeface="Staatliches"/>
              </a:rPr>
              <a:t>Masur (Lentil) in UP  has high Avg. Cost of PRODUCTION but earns fair profits.</a:t>
            </a:r>
            <a:endParaRPr/>
          </a:p>
          <a:p>
            <a:pPr indent="0" lvl="0" marL="0" marR="0" rtl="0" algn="ctr">
              <a:lnSpc>
                <a:spcPct val="100000"/>
              </a:lnSpc>
              <a:spcBef>
                <a:spcPts val="0"/>
              </a:spcBef>
              <a:spcAft>
                <a:spcPts val="0"/>
              </a:spcAft>
              <a:buNone/>
            </a:pPr>
            <a:r>
              <a:rPr b="0" i="0" lang="en" sz="1400" u="none" cap="none" strike="noStrike">
                <a:solidFill>
                  <a:schemeClr val="lt1"/>
                </a:solidFill>
                <a:latin typeface="Staatliches"/>
                <a:ea typeface="Staatliches"/>
                <a:cs typeface="Staatliches"/>
                <a:sym typeface="Staatliches"/>
              </a:rPr>
              <a:t>Moong in Odisha has fair Avg. Cost of PRODUCTION but earns the highest profits.</a:t>
            </a:r>
            <a:endParaRPr b="0" i="0" sz="1400" u="none" cap="none" strike="noStrike">
              <a:solidFill>
                <a:schemeClr val="lt1"/>
              </a:solidFill>
              <a:latin typeface="Staatliches"/>
              <a:ea typeface="Staatliches"/>
              <a:cs typeface="Staatliches"/>
              <a:sym typeface="Staatliche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Google Shape;513;p15"/>
          <p:cNvSpPr txBox="1"/>
          <p:nvPr/>
        </p:nvSpPr>
        <p:spPr>
          <a:xfrm>
            <a:off x="2138138" y="24551"/>
            <a:ext cx="5017220" cy="461665"/>
          </a:xfrm>
          <a:prstGeom prst="rect">
            <a:avLst/>
          </a:prstGeom>
          <a:noFill/>
          <a:ln cap="flat" cmpd="sng" w="25400">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2400" u="none" cap="none" strike="noStrike">
                <a:solidFill>
                  <a:schemeClr val="lt1"/>
                </a:solidFill>
                <a:latin typeface="Staatliches"/>
                <a:ea typeface="Staatliches"/>
                <a:cs typeface="Staatliches"/>
                <a:sym typeface="Staatliches"/>
              </a:rPr>
              <a:t>Avg. cost of labour per hectare (Kharif)</a:t>
            </a:r>
            <a:endParaRPr b="0" i="0" sz="2400" u="none" cap="none" strike="noStrike">
              <a:solidFill>
                <a:schemeClr val="lt1"/>
              </a:solidFill>
              <a:latin typeface="Staatliches"/>
              <a:ea typeface="Staatliches"/>
              <a:cs typeface="Staatliches"/>
              <a:sym typeface="Staatliches"/>
            </a:endParaRPr>
          </a:p>
        </p:txBody>
      </p:sp>
      <p:grpSp>
        <p:nvGrpSpPr>
          <p:cNvPr id="514" name="Google Shape;514;p15"/>
          <p:cNvGrpSpPr/>
          <p:nvPr/>
        </p:nvGrpSpPr>
        <p:grpSpPr>
          <a:xfrm>
            <a:off x="286545" y="552299"/>
            <a:ext cx="8354290" cy="4372991"/>
            <a:chOff x="363683" y="718810"/>
            <a:chExt cx="8354290" cy="4372991"/>
          </a:xfrm>
        </p:grpSpPr>
        <p:pic>
          <p:nvPicPr>
            <p:cNvPr id="515" name="Google Shape;515;p15"/>
            <p:cNvPicPr preferRelativeResize="0"/>
            <p:nvPr/>
          </p:nvPicPr>
          <p:blipFill rotWithShape="1">
            <a:blip r:embed="rId3">
              <a:alphaModFix/>
            </a:blip>
            <a:srcRect b="6" l="0" r="84366" t="91818"/>
            <a:stretch/>
          </p:blipFill>
          <p:spPr>
            <a:xfrm>
              <a:off x="818760" y="4769683"/>
              <a:ext cx="929192" cy="322118"/>
            </a:xfrm>
            <a:prstGeom prst="rect">
              <a:avLst/>
            </a:prstGeom>
            <a:noFill/>
            <a:ln>
              <a:noFill/>
            </a:ln>
          </p:spPr>
        </p:pic>
        <p:pic>
          <p:nvPicPr>
            <p:cNvPr id="516" name="Google Shape;516;p15"/>
            <p:cNvPicPr preferRelativeResize="0"/>
            <p:nvPr/>
          </p:nvPicPr>
          <p:blipFill rotWithShape="1">
            <a:blip r:embed="rId3">
              <a:alphaModFix/>
            </a:blip>
            <a:srcRect b="14422" l="0" r="0" t="9626"/>
            <a:stretch/>
          </p:blipFill>
          <p:spPr>
            <a:xfrm>
              <a:off x="363683" y="718810"/>
              <a:ext cx="8354290" cy="4050873"/>
            </a:xfrm>
            <a:prstGeom prst="rect">
              <a:avLst/>
            </a:prstGeom>
            <a:noFill/>
            <a:ln>
              <a:noFill/>
            </a:ln>
          </p:spPr>
        </p:pic>
      </p:grpSp>
      <p:sp>
        <p:nvSpPr>
          <p:cNvPr id="517" name="Google Shape;517;p15"/>
          <p:cNvSpPr txBox="1"/>
          <p:nvPr/>
        </p:nvSpPr>
        <p:spPr>
          <a:xfrm>
            <a:off x="1351690" y="4623699"/>
            <a:ext cx="8018839"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200" u="none" cap="none" strike="noStrike">
                <a:solidFill>
                  <a:schemeClr val="lt1"/>
                </a:solidFill>
                <a:latin typeface="Staatliches"/>
                <a:ea typeface="Staatliches"/>
                <a:cs typeface="Staatliches"/>
                <a:sym typeface="Staatliches"/>
              </a:rPr>
              <a:t>Jute  in ASSAM ,Arhar in Maharashtra  AND PADDY IN TAMIL NADU are crops with highest Avg. cost of labour per hec. </a:t>
            </a:r>
            <a:endParaRPr b="0" i="0" sz="1200" u="none" cap="none" strike="noStrike">
              <a:solidFill>
                <a:schemeClr val="lt1"/>
              </a:solidFill>
              <a:latin typeface="Staatliches"/>
              <a:ea typeface="Staatliches"/>
              <a:cs typeface="Staatliches"/>
              <a:sym typeface="Staatliches"/>
            </a:endParaRPr>
          </a:p>
          <a:p>
            <a:pPr indent="0" lvl="0" marL="0" marR="0" rtl="0" algn="ctr">
              <a:lnSpc>
                <a:spcPct val="100000"/>
              </a:lnSpc>
              <a:spcBef>
                <a:spcPts val="0"/>
              </a:spcBef>
              <a:spcAft>
                <a:spcPts val="0"/>
              </a:spcAft>
              <a:buNone/>
            </a:pPr>
            <a:r>
              <a:rPr b="0" i="0" lang="en" sz="1200" u="none" cap="none" strike="noStrike">
                <a:solidFill>
                  <a:schemeClr val="lt1"/>
                </a:solidFill>
                <a:latin typeface="Staatliches"/>
                <a:ea typeface="Staatliches"/>
                <a:cs typeface="Staatliches"/>
                <a:sym typeface="Staatliches"/>
              </a:rPr>
              <a:t>Moong in ODISHA and Sesamum in Rajasthan  are among the crops with low Avg. cost of labour  per hec . But with high profit margins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Google Shape;522;p16"/>
          <p:cNvSpPr txBox="1"/>
          <p:nvPr/>
        </p:nvSpPr>
        <p:spPr>
          <a:xfrm>
            <a:off x="2079771" y="18152"/>
            <a:ext cx="5017220" cy="461665"/>
          </a:xfrm>
          <a:prstGeom prst="rect">
            <a:avLst/>
          </a:prstGeom>
          <a:noFill/>
          <a:ln cap="flat" cmpd="sng" w="25400">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2400" u="none" cap="none" strike="noStrike">
                <a:solidFill>
                  <a:schemeClr val="lt1"/>
                </a:solidFill>
                <a:latin typeface="Staatliches"/>
                <a:ea typeface="Staatliches"/>
                <a:cs typeface="Staatliches"/>
                <a:sym typeface="Staatliches"/>
              </a:rPr>
              <a:t>Avg. cost of labour per hectare (rabi)</a:t>
            </a:r>
            <a:endParaRPr b="0" i="0" sz="2400" u="none" cap="none" strike="noStrike">
              <a:solidFill>
                <a:schemeClr val="lt1"/>
              </a:solidFill>
              <a:latin typeface="Staatliches"/>
              <a:ea typeface="Staatliches"/>
              <a:cs typeface="Staatliches"/>
              <a:sym typeface="Staatliches"/>
            </a:endParaRPr>
          </a:p>
        </p:txBody>
      </p:sp>
      <p:grpSp>
        <p:nvGrpSpPr>
          <p:cNvPr id="523" name="Google Shape;523;p16"/>
          <p:cNvGrpSpPr/>
          <p:nvPr/>
        </p:nvGrpSpPr>
        <p:grpSpPr>
          <a:xfrm>
            <a:off x="338500" y="519544"/>
            <a:ext cx="8354290" cy="4275859"/>
            <a:chOff x="338499" y="851799"/>
            <a:chExt cx="8354290" cy="4275859"/>
          </a:xfrm>
        </p:grpSpPr>
        <p:pic>
          <p:nvPicPr>
            <p:cNvPr id="524" name="Google Shape;524;p16"/>
            <p:cNvPicPr preferRelativeResize="0"/>
            <p:nvPr/>
          </p:nvPicPr>
          <p:blipFill rotWithShape="1">
            <a:blip r:embed="rId3">
              <a:alphaModFix/>
            </a:blip>
            <a:srcRect b="289" l="0" r="84266" t="91536"/>
            <a:stretch/>
          </p:blipFill>
          <p:spPr>
            <a:xfrm>
              <a:off x="683677" y="4821381"/>
              <a:ext cx="935182" cy="306277"/>
            </a:xfrm>
            <a:prstGeom prst="rect">
              <a:avLst/>
            </a:prstGeom>
            <a:noFill/>
            <a:ln>
              <a:noFill/>
            </a:ln>
          </p:spPr>
        </p:pic>
        <p:pic>
          <p:nvPicPr>
            <p:cNvPr id="525" name="Google Shape;525;p16"/>
            <p:cNvPicPr preferRelativeResize="0"/>
            <p:nvPr/>
          </p:nvPicPr>
          <p:blipFill rotWithShape="1">
            <a:blip r:embed="rId3">
              <a:alphaModFix/>
            </a:blip>
            <a:srcRect b="14178" l="0" r="0" t="10103"/>
            <a:stretch/>
          </p:blipFill>
          <p:spPr>
            <a:xfrm>
              <a:off x="338499" y="851799"/>
              <a:ext cx="8354290" cy="3969581"/>
            </a:xfrm>
            <a:prstGeom prst="rect">
              <a:avLst/>
            </a:prstGeom>
            <a:noFill/>
            <a:ln>
              <a:noFill/>
            </a:ln>
          </p:spPr>
        </p:pic>
      </p:grpSp>
      <p:sp>
        <p:nvSpPr>
          <p:cNvPr id="526" name="Google Shape;526;p16"/>
          <p:cNvSpPr txBox="1"/>
          <p:nvPr/>
        </p:nvSpPr>
        <p:spPr>
          <a:xfrm>
            <a:off x="1448306" y="4427693"/>
            <a:ext cx="7814957" cy="95410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Staatliches"/>
                <a:ea typeface="Staatliches"/>
                <a:cs typeface="Staatliches"/>
                <a:sym typeface="Staatliches"/>
              </a:rPr>
              <a:t>Potato in himachal PradesH &amp; UTTAR PRADESH, MAIZE IN TAMIL NADU AND PADDY IN ASSAM &amp; ODISHA has high avg. cost of labour per hectare.</a:t>
            </a:r>
            <a:endParaRPr/>
          </a:p>
          <a:p>
            <a:pPr indent="0" lvl="0" marL="0" marR="0" rtl="0" algn="ctr">
              <a:lnSpc>
                <a:spcPct val="100000"/>
              </a:lnSpc>
              <a:spcBef>
                <a:spcPts val="0"/>
              </a:spcBef>
              <a:spcAft>
                <a:spcPts val="0"/>
              </a:spcAft>
              <a:buNone/>
            </a:pPr>
            <a:r>
              <a:rPr b="0" i="0" lang="en" sz="1400" u="none" cap="none" strike="noStrike">
                <a:solidFill>
                  <a:schemeClr val="lt1"/>
                </a:solidFill>
                <a:latin typeface="Staatliches"/>
                <a:ea typeface="Staatliches"/>
                <a:cs typeface="Staatliches"/>
                <a:sym typeface="Staatliches"/>
              </a:rPr>
              <a:t>Moong in Odisha has low avg cost of labour per hectare and very high profits.</a:t>
            </a:r>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Staatliches"/>
              <a:ea typeface="Staatliches"/>
              <a:cs typeface="Staatliches"/>
              <a:sym typeface="Staatliche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grpSp>
        <p:nvGrpSpPr>
          <p:cNvPr id="531" name="Google Shape;531;p20"/>
          <p:cNvGrpSpPr/>
          <p:nvPr/>
        </p:nvGrpSpPr>
        <p:grpSpPr>
          <a:xfrm>
            <a:off x="4534350" y="4313399"/>
            <a:ext cx="4600713" cy="150450"/>
            <a:chOff x="0" y="4397412"/>
            <a:chExt cx="4600713" cy="150450"/>
          </a:xfrm>
        </p:grpSpPr>
        <p:sp>
          <p:nvSpPr>
            <p:cNvPr id="532" name="Google Shape;532;p20"/>
            <p:cNvSpPr/>
            <p:nvPr/>
          </p:nvSpPr>
          <p:spPr>
            <a:xfrm>
              <a:off x="0" y="4397412"/>
              <a:ext cx="4600713" cy="2416"/>
            </a:xfrm>
            <a:custGeom>
              <a:rect b="b" l="l" r="r" t="t"/>
              <a:pathLst>
                <a:path extrusionOk="0" h="69" w="131402">
                  <a:moveTo>
                    <a:pt x="0" y="1"/>
                  </a:moveTo>
                  <a:lnTo>
                    <a:pt x="0" y="69"/>
                  </a:lnTo>
                  <a:lnTo>
                    <a:pt x="131401" y="69"/>
                  </a:lnTo>
                  <a:lnTo>
                    <a:pt x="131401" y="1"/>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20"/>
            <p:cNvSpPr/>
            <p:nvPr/>
          </p:nvSpPr>
          <p:spPr>
            <a:xfrm>
              <a:off x="755786" y="4545586"/>
              <a:ext cx="305519" cy="2276"/>
            </a:xfrm>
            <a:custGeom>
              <a:rect b="b" l="l" r="r" t="t"/>
              <a:pathLst>
                <a:path extrusionOk="0" h="65" w="8726">
                  <a:moveTo>
                    <a:pt x="0" y="0"/>
                  </a:moveTo>
                  <a:lnTo>
                    <a:pt x="0" y="65"/>
                  </a:lnTo>
                  <a:lnTo>
                    <a:pt x="8726" y="65"/>
                  </a:lnTo>
                  <a:lnTo>
                    <a:pt x="8726" y="0"/>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20"/>
            <p:cNvSpPr/>
            <p:nvPr/>
          </p:nvSpPr>
          <p:spPr>
            <a:xfrm>
              <a:off x="1619552" y="4536412"/>
              <a:ext cx="497808" cy="2276"/>
            </a:xfrm>
            <a:custGeom>
              <a:rect b="b" l="l" r="r" t="t"/>
              <a:pathLst>
                <a:path extrusionOk="0" h="65" w="14218">
                  <a:moveTo>
                    <a:pt x="0" y="0"/>
                  </a:moveTo>
                  <a:lnTo>
                    <a:pt x="0" y="65"/>
                  </a:lnTo>
                  <a:lnTo>
                    <a:pt x="14217" y="65"/>
                  </a:lnTo>
                  <a:lnTo>
                    <a:pt x="14217" y="0"/>
                  </a:ln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20"/>
            <p:cNvSpPr/>
            <p:nvPr/>
          </p:nvSpPr>
          <p:spPr>
            <a:xfrm>
              <a:off x="1070481" y="4460119"/>
              <a:ext cx="175833" cy="2311"/>
            </a:xfrm>
            <a:custGeom>
              <a:rect b="b" l="l" r="r" t="t"/>
              <a:pathLst>
                <a:path extrusionOk="0" h="66" w="5022">
                  <a:moveTo>
                    <a:pt x="1" y="1"/>
                  </a:moveTo>
                  <a:lnTo>
                    <a:pt x="1" y="65"/>
                  </a:lnTo>
                  <a:lnTo>
                    <a:pt x="5022" y="65"/>
                  </a:lnTo>
                  <a:lnTo>
                    <a:pt x="5022" y="1"/>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20"/>
            <p:cNvSpPr/>
            <p:nvPr/>
          </p:nvSpPr>
          <p:spPr>
            <a:xfrm>
              <a:off x="2732853" y="4514424"/>
              <a:ext cx="418259" cy="2276"/>
            </a:xfrm>
            <a:custGeom>
              <a:rect b="b" l="l" r="r" t="t"/>
              <a:pathLst>
                <a:path extrusionOk="0" h="65" w="11946">
                  <a:moveTo>
                    <a:pt x="0" y="0"/>
                  </a:moveTo>
                  <a:lnTo>
                    <a:pt x="0" y="65"/>
                  </a:lnTo>
                  <a:lnTo>
                    <a:pt x="11946" y="65"/>
                  </a:lnTo>
                  <a:lnTo>
                    <a:pt x="11946" y="0"/>
                  </a:lnTo>
                  <a:close/>
                </a:path>
              </a:pathLst>
            </a:cu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7" name="Google Shape;537;p20"/>
          <p:cNvGrpSpPr/>
          <p:nvPr/>
        </p:nvGrpSpPr>
        <p:grpSpPr>
          <a:xfrm>
            <a:off x="5215723" y="1329593"/>
            <a:ext cx="3081703" cy="2757573"/>
            <a:chOff x="5215723" y="1479118"/>
            <a:chExt cx="3081703" cy="2757573"/>
          </a:xfrm>
        </p:grpSpPr>
        <p:grpSp>
          <p:nvGrpSpPr>
            <p:cNvPr id="538" name="Google Shape;538;p20"/>
            <p:cNvGrpSpPr/>
            <p:nvPr/>
          </p:nvGrpSpPr>
          <p:grpSpPr>
            <a:xfrm>
              <a:off x="5215723" y="1707350"/>
              <a:ext cx="3081703" cy="2529341"/>
              <a:chOff x="5150194" y="1591500"/>
              <a:chExt cx="3081703" cy="2529341"/>
            </a:xfrm>
          </p:grpSpPr>
          <p:sp>
            <p:nvSpPr>
              <p:cNvPr id="539" name="Google Shape;539;p20"/>
              <p:cNvSpPr/>
              <p:nvPr/>
            </p:nvSpPr>
            <p:spPr>
              <a:xfrm>
                <a:off x="5150194" y="1591500"/>
                <a:ext cx="1147444" cy="2529341"/>
              </a:xfrm>
              <a:custGeom>
                <a:rect b="b" l="l" r="r" t="t"/>
                <a:pathLst>
                  <a:path extrusionOk="0" h="64368" w="46540">
                    <a:moveTo>
                      <a:pt x="45240" y="58"/>
                    </a:moveTo>
                    <a:cubicBezTo>
                      <a:pt x="45926" y="58"/>
                      <a:pt x="46482" y="614"/>
                      <a:pt x="46482" y="1299"/>
                    </a:cubicBezTo>
                    <a:lnTo>
                      <a:pt x="46482" y="63068"/>
                    </a:lnTo>
                    <a:cubicBezTo>
                      <a:pt x="46482" y="63753"/>
                      <a:pt x="45926" y="64310"/>
                      <a:pt x="45240" y="64310"/>
                    </a:cubicBezTo>
                    <a:lnTo>
                      <a:pt x="1299" y="64310"/>
                    </a:lnTo>
                    <a:cubicBezTo>
                      <a:pt x="615" y="64310"/>
                      <a:pt x="58" y="63753"/>
                      <a:pt x="58" y="63068"/>
                    </a:cubicBezTo>
                    <a:lnTo>
                      <a:pt x="58" y="1299"/>
                    </a:lnTo>
                    <a:cubicBezTo>
                      <a:pt x="58" y="614"/>
                      <a:pt x="615" y="58"/>
                      <a:pt x="1299" y="58"/>
                    </a:cubicBezTo>
                    <a:close/>
                    <a:moveTo>
                      <a:pt x="1299" y="0"/>
                    </a:moveTo>
                    <a:cubicBezTo>
                      <a:pt x="582" y="0"/>
                      <a:pt x="0" y="582"/>
                      <a:pt x="0" y="1299"/>
                    </a:cubicBezTo>
                    <a:lnTo>
                      <a:pt x="0" y="63068"/>
                    </a:lnTo>
                    <a:cubicBezTo>
                      <a:pt x="0" y="63786"/>
                      <a:pt x="582" y="64368"/>
                      <a:pt x="1299" y="64368"/>
                    </a:cubicBezTo>
                    <a:lnTo>
                      <a:pt x="45240" y="64368"/>
                    </a:lnTo>
                    <a:cubicBezTo>
                      <a:pt x="45958" y="64368"/>
                      <a:pt x="46539" y="63786"/>
                      <a:pt x="46539" y="63068"/>
                    </a:cubicBezTo>
                    <a:lnTo>
                      <a:pt x="46539" y="1299"/>
                    </a:lnTo>
                    <a:cubicBezTo>
                      <a:pt x="46539" y="582"/>
                      <a:pt x="45958" y="0"/>
                      <a:pt x="4524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20"/>
              <p:cNvSpPr/>
              <p:nvPr/>
            </p:nvSpPr>
            <p:spPr>
              <a:xfrm>
                <a:off x="6402990" y="1591500"/>
                <a:ext cx="1828907" cy="2529341"/>
              </a:xfrm>
              <a:custGeom>
                <a:rect b="b" l="l" r="r" t="t"/>
                <a:pathLst>
                  <a:path extrusionOk="0" h="64368" w="46543">
                    <a:moveTo>
                      <a:pt x="45243" y="58"/>
                    </a:moveTo>
                    <a:cubicBezTo>
                      <a:pt x="45928" y="58"/>
                      <a:pt x="46485" y="614"/>
                      <a:pt x="46485" y="1299"/>
                    </a:cubicBezTo>
                    <a:lnTo>
                      <a:pt x="46485" y="63068"/>
                    </a:lnTo>
                    <a:cubicBezTo>
                      <a:pt x="46485" y="63753"/>
                      <a:pt x="45928" y="64310"/>
                      <a:pt x="45243" y="64310"/>
                    </a:cubicBezTo>
                    <a:lnTo>
                      <a:pt x="1299" y="64310"/>
                    </a:lnTo>
                    <a:cubicBezTo>
                      <a:pt x="617" y="64310"/>
                      <a:pt x="57" y="63753"/>
                      <a:pt x="57" y="63068"/>
                    </a:cubicBezTo>
                    <a:lnTo>
                      <a:pt x="57" y="1299"/>
                    </a:lnTo>
                    <a:cubicBezTo>
                      <a:pt x="57" y="614"/>
                      <a:pt x="617" y="58"/>
                      <a:pt x="1299" y="58"/>
                    </a:cubicBezTo>
                    <a:close/>
                    <a:moveTo>
                      <a:pt x="1299" y="0"/>
                    </a:moveTo>
                    <a:cubicBezTo>
                      <a:pt x="585" y="0"/>
                      <a:pt x="0" y="582"/>
                      <a:pt x="0" y="1299"/>
                    </a:cubicBezTo>
                    <a:lnTo>
                      <a:pt x="0" y="63068"/>
                    </a:lnTo>
                    <a:cubicBezTo>
                      <a:pt x="0" y="63786"/>
                      <a:pt x="585" y="64368"/>
                      <a:pt x="1299" y="64368"/>
                    </a:cubicBezTo>
                    <a:lnTo>
                      <a:pt x="45243" y="64368"/>
                    </a:lnTo>
                    <a:cubicBezTo>
                      <a:pt x="45961" y="64368"/>
                      <a:pt x="46542" y="63786"/>
                      <a:pt x="46542" y="63068"/>
                    </a:cubicBezTo>
                    <a:lnTo>
                      <a:pt x="46542" y="1299"/>
                    </a:lnTo>
                    <a:cubicBezTo>
                      <a:pt x="46542" y="582"/>
                      <a:pt x="45961" y="0"/>
                      <a:pt x="45243"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1" name="Google Shape;541;p20"/>
            <p:cNvGrpSpPr/>
            <p:nvPr/>
          </p:nvGrpSpPr>
          <p:grpSpPr>
            <a:xfrm>
              <a:off x="5723516" y="1479118"/>
              <a:ext cx="2288423" cy="1787927"/>
              <a:chOff x="5723516" y="1479118"/>
              <a:chExt cx="2288423" cy="1787927"/>
            </a:xfrm>
          </p:grpSpPr>
          <p:sp>
            <p:nvSpPr>
              <p:cNvPr id="542" name="Google Shape;542;p20"/>
              <p:cNvSpPr/>
              <p:nvPr/>
            </p:nvSpPr>
            <p:spPr>
              <a:xfrm>
                <a:off x="5723516" y="1479118"/>
                <a:ext cx="2288423" cy="291294"/>
              </a:xfrm>
              <a:custGeom>
                <a:rect b="b" l="l" r="r" t="t"/>
                <a:pathLst>
                  <a:path extrusionOk="0" h="7413" w="58237">
                    <a:moveTo>
                      <a:pt x="1756" y="1"/>
                    </a:moveTo>
                    <a:cubicBezTo>
                      <a:pt x="791" y="1"/>
                      <a:pt x="1" y="794"/>
                      <a:pt x="1" y="1760"/>
                    </a:cubicBezTo>
                    <a:lnTo>
                      <a:pt x="1" y="7413"/>
                    </a:lnTo>
                    <a:lnTo>
                      <a:pt x="58237" y="7413"/>
                    </a:lnTo>
                    <a:lnTo>
                      <a:pt x="58237" y="1760"/>
                    </a:lnTo>
                    <a:cubicBezTo>
                      <a:pt x="58237" y="794"/>
                      <a:pt x="57448" y="1"/>
                      <a:pt x="56482" y="1"/>
                    </a:cubicBezTo>
                    <a:close/>
                  </a:path>
                </a:pathLst>
              </a:custGeom>
              <a:solidFill>
                <a:schemeClr val="accent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20"/>
              <p:cNvSpPr/>
              <p:nvPr/>
            </p:nvSpPr>
            <p:spPr>
              <a:xfrm>
                <a:off x="6229445" y="1572681"/>
                <a:ext cx="104407" cy="104368"/>
              </a:xfrm>
              <a:custGeom>
                <a:rect b="b" l="l" r="r" t="t"/>
                <a:pathLst>
                  <a:path extrusionOk="0" h="2656" w="2657">
                    <a:moveTo>
                      <a:pt x="1329" y="0"/>
                    </a:moveTo>
                    <a:cubicBezTo>
                      <a:pt x="597" y="0"/>
                      <a:pt x="1" y="595"/>
                      <a:pt x="1" y="1328"/>
                    </a:cubicBezTo>
                    <a:cubicBezTo>
                      <a:pt x="1" y="2060"/>
                      <a:pt x="597" y="2656"/>
                      <a:pt x="1329" y="2656"/>
                    </a:cubicBezTo>
                    <a:cubicBezTo>
                      <a:pt x="2065" y="2656"/>
                      <a:pt x="2656" y="2060"/>
                      <a:pt x="2656" y="1328"/>
                    </a:cubicBezTo>
                    <a:cubicBezTo>
                      <a:pt x="2656" y="595"/>
                      <a:pt x="2065" y="0"/>
                      <a:pt x="1329" y="0"/>
                    </a:cubicBezTo>
                    <a:close/>
                  </a:path>
                </a:pathLst>
              </a:cu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20"/>
              <p:cNvSpPr/>
              <p:nvPr/>
            </p:nvSpPr>
            <p:spPr>
              <a:xfrm>
                <a:off x="6044560" y="1572681"/>
                <a:ext cx="104407" cy="104368"/>
              </a:xfrm>
              <a:custGeom>
                <a:rect b="b" l="l" r="r" t="t"/>
                <a:pathLst>
                  <a:path extrusionOk="0" h="2656" w="2657">
                    <a:moveTo>
                      <a:pt x="1328" y="0"/>
                    </a:moveTo>
                    <a:cubicBezTo>
                      <a:pt x="596" y="0"/>
                      <a:pt x="0" y="595"/>
                      <a:pt x="0" y="1328"/>
                    </a:cubicBezTo>
                    <a:cubicBezTo>
                      <a:pt x="0" y="2060"/>
                      <a:pt x="596" y="2656"/>
                      <a:pt x="1328" y="2656"/>
                    </a:cubicBezTo>
                    <a:cubicBezTo>
                      <a:pt x="2060" y="2656"/>
                      <a:pt x="2656" y="2060"/>
                      <a:pt x="2656" y="1328"/>
                    </a:cubicBezTo>
                    <a:cubicBezTo>
                      <a:pt x="2656" y="595"/>
                      <a:pt x="2060" y="0"/>
                      <a:pt x="1328" y="0"/>
                    </a:cubicBezTo>
                    <a:close/>
                  </a:path>
                </a:pathLst>
              </a:cu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20"/>
              <p:cNvSpPr/>
              <p:nvPr/>
            </p:nvSpPr>
            <p:spPr>
              <a:xfrm>
                <a:off x="5859635" y="1572681"/>
                <a:ext cx="104407" cy="104368"/>
              </a:xfrm>
              <a:custGeom>
                <a:rect b="b" l="l" r="r" t="t"/>
                <a:pathLst>
                  <a:path extrusionOk="0" h="2656" w="2657">
                    <a:moveTo>
                      <a:pt x="1329" y="0"/>
                    </a:moveTo>
                    <a:cubicBezTo>
                      <a:pt x="593" y="0"/>
                      <a:pt x="0" y="595"/>
                      <a:pt x="0" y="1328"/>
                    </a:cubicBezTo>
                    <a:cubicBezTo>
                      <a:pt x="0" y="2060"/>
                      <a:pt x="593" y="2656"/>
                      <a:pt x="1329" y="2656"/>
                    </a:cubicBezTo>
                    <a:cubicBezTo>
                      <a:pt x="2061" y="2656"/>
                      <a:pt x="2656" y="2060"/>
                      <a:pt x="2656" y="1328"/>
                    </a:cubicBezTo>
                    <a:cubicBezTo>
                      <a:pt x="2656" y="595"/>
                      <a:pt x="2061" y="0"/>
                      <a:pt x="1329" y="0"/>
                    </a:cubicBezTo>
                    <a:close/>
                  </a:path>
                </a:pathLst>
              </a:cu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20"/>
              <p:cNvSpPr/>
              <p:nvPr/>
            </p:nvSpPr>
            <p:spPr>
              <a:xfrm>
                <a:off x="5723516" y="1770377"/>
                <a:ext cx="2288423" cy="1496668"/>
              </a:xfrm>
              <a:custGeom>
                <a:rect b="b" l="l" r="r" t="t"/>
                <a:pathLst>
                  <a:path extrusionOk="0" h="38088" w="58237">
                    <a:moveTo>
                      <a:pt x="1" y="1"/>
                    </a:moveTo>
                    <a:lnTo>
                      <a:pt x="1" y="36332"/>
                    </a:lnTo>
                    <a:cubicBezTo>
                      <a:pt x="1" y="37297"/>
                      <a:pt x="791" y="38087"/>
                      <a:pt x="1756" y="38087"/>
                    </a:cubicBezTo>
                    <a:lnTo>
                      <a:pt x="56482" y="38087"/>
                    </a:lnTo>
                    <a:cubicBezTo>
                      <a:pt x="57448" y="38087"/>
                      <a:pt x="58237" y="37297"/>
                      <a:pt x="58237" y="36332"/>
                    </a:cubicBezTo>
                    <a:lnTo>
                      <a:pt x="58237" y="1"/>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47" name="Google Shape;547;p20"/>
          <p:cNvSpPr txBox="1"/>
          <p:nvPr>
            <p:ph type="ctrTitle"/>
          </p:nvPr>
        </p:nvSpPr>
        <p:spPr>
          <a:xfrm>
            <a:off x="988250" y="1264900"/>
            <a:ext cx="2547900" cy="1104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n"/>
              <a:t>Solution</a:t>
            </a:r>
            <a:endParaRPr/>
          </a:p>
          <a:p>
            <a:pPr indent="0" lvl="0" marL="0" rtl="0" algn="ctr">
              <a:lnSpc>
                <a:spcPct val="100000"/>
              </a:lnSpc>
              <a:spcBef>
                <a:spcPts val="0"/>
              </a:spcBef>
              <a:spcAft>
                <a:spcPts val="0"/>
              </a:spcAft>
              <a:buSzPts val="3000"/>
              <a:buNone/>
            </a:pPr>
            <a:r>
              <a:rPr lang="en"/>
              <a:t>APPROACH</a:t>
            </a:r>
            <a:endParaRPr/>
          </a:p>
        </p:txBody>
      </p:sp>
      <p:sp>
        <p:nvSpPr>
          <p:cNvPr id="548" name="Google Shape;548;p20"/>
          <p:cNvSpPr txBox="1"/>
          <p:nvPr>
            <p:ph idx="1" type="subTitle"/>
          </p:nvPr>
        </p:nvSpPr>
        <p:spPr>
          <a:xfrm>
            <a:off x="934375" y="2374850"/>
            <a:ext cx="2781900" cy="1509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The generationally gained farming knowledge should be supplemented with the power of </a:t>
            </a:r>
            <a:r>
              <a:rPr b="1" lang="en"/>
              <a:t>data.</a:t>
            </a:r>
            <a:endParaRPr b="1"/>
          </a:p>
          <a:p>
            <a:pPr indent="0" lvl="0" marL="0" rtl="0" algn="ctr">
              <a:lnSpc>
                <a:spcPct val="100000"/>
              </a:lnSpc>
              <a:spcBef>
                <a:spcPts val="0"/>
              </a:spcBef>
              <a:spcAft>
                <a:spcPts val="0"/>
              </a:spcAft>
              <a:buSzPts val="1400"/>
              <a:buNone/>
            </a:pPr>
            <a:r>
              <a:t/>
            </a:r>
            <a:endParaRPr b="1"/>
          </a:p>
          <a:p>
            <a:pPr indent="0" lvl="0" marL="0" rtl="0" algn="ctr">
              <a:lnSpc>
                <a:spcPct val="100000"/>
              </a:lnSpc>
              <a:spcBef>
                <a:spcPts val="0"/>
              </a:spcBef>
              <a:spcAft>
                <a:spcPts val="0"/>
              </a:spcAft>
              <a:buSzPts val="1400"/>
              <a:buNone/>
            </a:pPr>
            <a:r>
              <a:rPr b="1" lang="en"/>
              <a:t>INTRODUCING FASAL</a:t>
            </a:r>
            <a:endParaRPr b="1"/>
          </a:p>
          <a:p>
            <a:pPr indent="0" lvl="0" marL="0" rtl="0" algn="ctr">
              <a:lnSpc>
                <a:spcPct val="100000"/>
              </a:lnSpc>
              <a:spcBef>
                <a:spcPts val="0"/>
              </a:spcBef>
              <a:spcAft>
                <a:spcPts val="0"/>
              </a:spcAft>
              <a:buSzPts val="1400"/>
              <a:buNone/>
            </a:pPr>
            <a:r>
              <a:t/>
            </a:r>
            <a:endParaRPr b="1"/>
          </a:p>
          <a:p>
            <a:pPr indent="0" lvl="0" marL="0" rtl="0" algn="ctr">
              <a:lnSpc>
                <a:spcPct val="100000"/>
              </a:lnSpc>
              <a:spcBef>
                <a:spcPts val="0"/>
              </a:spcBef>
              <a:spcAft>
                <a:spcPts val="0"/>
              </a:spcAft>
              <a:buSzPts val="1400"/>
              <a:buNone/>
            </a:pPr>
            <a:r>
              <a:rPr lang="en"/>
              <a:t>Fasal is an analytical tool for farmers and decision makers in government to make data driven </a:t>
            </a:r>
            <a:r>
              <a:rPr lang="en"/>
              <a:t>decisions.</a:t>
            </a:r>
            <a:endParaRPr/>
          </a:p>
        </p:txBody>
      </p:sp>
      <p:grpSp>
        <p:nvGrpSpPr>
          <p:cNvPr id="549" name="Google Shape;549;p20"/>
          <p:cNvGrpSpPr/>
          <p:nvPr/>
        </p:nvGrpSpPr>
        <p:grpSpPr>
          <a:xfrm>
            <a:off x="4394088" y="3149994"/>
            <a:ext cx="1221060" cy="1220197"/>
            <a:chOff x="4394088" y="3299519"/>
            <a:chExt cx="1221060" cy="1220197"/>
          </a:xfrm>
        </p:grpSpPr>
        <p:sp>
          <p:nvSpPr>
            <p:cNvPr id="550" name="Google Shape;550;p20"/>
            <p:cNvSpPr/>
            <p:nvPr/>
          </p:nvSpPr>
          <p:spPr>
            <a:xfrm>
              <a:off x="5004504" y="3380350"/>
              <a:ext cx="610644" cy="1139359"/>
            </a:xfrm>
            <a:custGeom>
              <a:rect b="b" l="l" r="r" t="t"/>
              <a:pathLst>
                <a:path extrusionOk="0" h="28995" w="15540">
                  <a:moveTo>
                    <a:pt x="7768" y="1"/>
                  </a:moveTo>
                  <a:lnTo>
                    <a:pt x="5740" y="3515"/>
                  </a:lnTo>
                  <a:cubicBezTo>
                    <a:pt x="9175" y="5492"/>
                    <a:pt x="11486" y="9203"/>
                    <a:pt x="11486" y="13457"/>
                  </a:cubicBezTo>
                  <a:cubicBezTo>
                    <a:pt x="11486" y="19799"/>
                    <a:pt x="6343" y="24939"/>
                    <a:pt x="1" y="24939"/>
                  </a:cubicBezTo>
                  <a:lnTo>
                    <a:pt x="1" y="28995"/>
                  </a:lnTo>
                  <a:cubicBezTo>
                    <a:pt x="8579" y="28995"/>
                    <a:pt x="15539" y="22035"/>
                    <a:pt x="15539" y="13457"/>
                  </a:cubicBezTo>
                  <a:cubicBezTo>
                    <a:pt x="15539" y="7707"/>
                    <a:pt x="12412" y="2685"/>
                    <a:pt x="776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20"/>
            <p:cNvSpPr/>
            <p:nvPr/>
          </p:nvSpPr>
          <p:spPr>
            <a:xfrm>
              <a:off x="4394088" y="3909150"/>
              <a:ext cx="610448" cy="610566"/>
            </a:xfrm>
            <a:custGeom>
              <a:rect b="b" l="l" r="r" t="t"/>
              <a:pathLst>
                <a:path extrusionOk="0" h="15538" w="15535">
                  <a:moveTo>
                    <a:pt x="0" y="0"/>
                  </a:moveTo>
                  <a:cubicBezTo>
                    <a:pt x="0" y="4117"/>
                    <a:pt x="1641" y="8076"/>
                    <a:pt x="4551" y="10984"/>
                  </a:cubicBezTo>
                  <a:cubicBezTo>
                    <a:pt x="7462" y="13894"/>
                    <a:pt x="11418" y="15538"/>
                    <a:pt x="15535" y="15538"/>
                  </a:cubicBezTo>
                  <a:lnTo>
                    <a:pt x="15535" y="11482"/>
                  </a:lnTo>
                  <a:cubicBezTo>
                    <a:pt x="9196" y="11482"/>
                    <a:pt x="4053" y="6342"/>
                    <a:pt x="405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20"/>
            <p:cNvSpPr/>
            <p:nvPr/>
          </p:nvSpPr>
          <p:spPr>
            <a:xfrm>
              <a:off x="4394088" y="3299519"/>
              <a:ext cx="915691" cy="609662"/>
            </a:xfrm>
            <a:custGeom>
              <a:rect b="b" l="l" r="r" t="t"/>
              <a:pathLst>
                <a:path extrusionOk="0" h="15515" w="23303">
                  <a:moveTo>
                    <a:pt x="15601" y="0"/>
                  </a:moveTo>
                  <a:cubicBezTo>
                    <a:pt x="10214" y="0"/>
                    <a:pt x="4947" y="2787"/>
                    <a:pt x="2078" y="7750"/>
                  </a:cubicBezTo>
                  <a:cubicBezTo>
                    <a:pt x="721" y="10104"/>
                    <a:pt x="0" y="12790"/>
                    <a:pt x="0" y="15514"/>
                  </a:cubicBezTo>
                  <a:lnTo>
                    <a:pt x="4053" y="15514"/>
                  </a:lnTo>
                  <a:cubicBezTo>
                    <a:pt x="4053" y="9168"/>
                    <a:pt x="9196" y="4031"/>
                    <a:pt x="15535" y="4031"/>
                  </a:cubicBezTo>
                  <a:cubicBezTo>
                    <a:pt x="17627" y="4031"/>
                    <a:pt x="19590" y="4588"/>
                    <a:pt x="21274" y="5572"/>
                  </a:cubicBezTo>
                  <a:lnTo>
                    <a:pt x="23302" y="2058"/>
                  </a:lnTo>
                  <a:cubicBezTo>
                    <a:pt x="20882" y="662"/>
                    <a:pt x="18227" y="0"/>
                    <a:pt x="1560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3" name="Google Shape;553;p20"/>
          <p:cNvSpPr/>
          <p:nvPr/>
        </p:nvSpPr>
        <p:spPr>
          <a:xfrm>
            <a:off x="4670099" y="3237152"/>
            <a:ext cx="2593" cy="5973"/>
          </a:xfrm>
          <a:custGeom>
            <a:rect b="b" l="l" r="r" t="t"/>
            <a:pathLst>
              <a:path extrusionOk="0" h="152" w="66">
                <a:moveTo>
                  <a:pt x="65" y="1"/>
                </a:moveTo>
                <a:cubicBezTo>
                  <a:pt x="54" y="1"/>
                  <a:pt x="40" y="4"/>
                  <a:pt x="29" y="12"/>
                </a:cubicBezTo>
                <a:cubicBezTo>
                  <a:pt x="4" y="30"/>
                  <a:pt x="0" y="65"/>
                  <a:pt x="19" y="90"/>
                </a:cubicBezTo>
                <a:cubicBezTo>
                  <a:pt x="32" y="112"/>
                  <a:pt x="50" y="130"/>
                  <a:pt x="65" y="152"/>
                </a:cubicBezTo>
                <a:lnTo>
                  <a:pt x="6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20"/>
          <p:cNvSpPr/>
          <p:nvPr/>
        </p:nvSpPr>
        <p:spPr>
          <a:xfrm>
            <a:off x="8052890" y="3127164"/>
            <a:ext cx="2554" cy="4951"/>
          </a:xfrm>
          <a:custGeom>
            <a:rect b="b" l="l" r="r" t="t"/>
            <a:pathLst>
              <a:path extrusionOk="0" h="126" w="65">
                <a:moveTo>
                  <a:pt x="0" y="0"/>
                </a:moveTo>
                <a:lnTo>
                  <a:pt x="0" y="126"/>
                </a:lnTo>
                <a:cubicBezTo>
                  <a:pt x="18" y="126"/>
                  <a:pt x="36" y="116"/>
                  <a:pt x="47" y="98"/>
                </a:cubicBezTo>
                <a:cubicBezTo>
                  <a:pt x="65" y="73"/>
                  <a:pt x="58" y="36"/>
                  <a:pt x="29" y="18"/>
                </a:cubicBezTo>
                <a:cubicBezTo>
                  <a:pt x="18" y="15"/>
                  <a:pt x="11" y="8"/>
                  <a:pt x="0" y="0"/>
                </a:cubicBezTo>
                <a:close/>
              </a:path>
            </a:pathLst>
          </a:custGeom>
          <a:solidFill>
            <a:srgbClr val="FE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20"/>
          <p:cNvSpPr/>
          <p:nvPr/>
        </p:nvSpPr>
        <p:spPr>
          <a:xfrm>
            <a:off x="4670099" y="2168078"/>
            <a:ext cx="2593" cy="4833"/>
          </a:xfrm>
          <a:custGeom>
            <a:rect b="b" l="l" r="r" t="t"/>
            <a:pathLst>
              <a:path extrusionOk="0" h="123" w="66">
                <a:moveTo>
                  <a:pt x="65" y="0"/>
                </a:moveTo>
                <a:cubicBezTo>
                  <a:pt x="54" y="4"/>
                  <a:pt x="47" y="7"/>
                  <a:pt x="37" y="15"/>
                </a:cubicBezTo>
                <a:cubicBezTo>
                  <a:pt x="11" y="29"/>
                  <a:pt x="0" y="65"/>
                  <a:pt x="15" y="90"/>
                </a:cubicBezTo>
                <a:cubicBezTo>
                  <a:pt x="25" y="111"/>
                  <a:pt x="44" y="122"/>
                  <a:pt x="65" y="122"/>
                </a:cubicBezTo>
                <a:lnTo>
                  <a:pt x="65" y="0"/>
                </a:lnTo>
                <a:close/>
              </a:path>
            </a:pathLst>
          </a:custGeom>
          <a:solidFill>
            <a:srgbClr val="D6E4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20"/>
          <p:cNvSpPr/>
          <p:nvPr/>
        </p:nvSpPr>
        <p:spPr>
          <a:xfrm>
            <a:off x="8052890" y="2518830"/>
            <a:ext cx="2554" cy="5973"/>
          </a:xfrm>
          <a:custGeom>
            <a:rect b="b" l="l" r="r" t="t"/>
            <a:pathLst>
              <a:path extrusionOk="0" h="152" w="65">
                <a:moveTo>
                  <a:pt x="0" y="0"/>
                </a:moveTo>
                <a:lnTo>
                  <a:pt x="0" y="151"/>
                </a:lnTo>
                <a:cubicBezTo>
                  <a:pt x="15" y="134"/>
                  <a:pt x="29" y="112"/>
                  <a:pt x="43" y="94"/>
                </a:cubicBezTo>
                <a:cubicBezTo>
                  <a:pt x="65" y="69"/>
                  <a:pt x="58" y="33"/>
                  <a:pt x="36" y="15"/>
                </a:cubicBezTo>
                <a:cubicBezTo>
                  <a:pt x="25" y="8"/>
                  <a:pt x="11" y="0"/>
                  <a:pt x="0" y="0"/>
                </a:cubicBezTo>
                <a:close/>
              </a:path>
            </a:pathLst>
          </a:custGeom>
          <a:solidFill>
            <a:srgbClr val="CCDD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57" name="Google Shape;557;p20"/>
          <p:cNvGrpSpPr/>
          <p:nvPr/>
        </p:nvGrpSpPr>
        <p:grpSpPr>
          <a:xfrm>
            <a:off x="4710406" y="1665960"/>
            <a:ext cx="3380414" cy="2313100"/>
            <a:chOff x="4710406" y="1815485"/>
            <a:chExt cx="3380414" cy="2313100"/>
          </a:xfrm>
        </p:grpSpPr>
        <p:sp>
          <p:nvSpPr>
            <p:cNvPr id="558" name="Google Shape;558;p20"/>
            <p:cNvSpPr/>
            <p:nvPr/>
          </p:nvSpPr>
          <p:spPr>
            <a:xfrm>
              <a:off x="4710406" y="1815485"/>
              <a:ext cx="3380234" cy="2313100"/>
            </a:xfrm>
            <a:custGeom>
              <a:rect b="b" l="l" r="r" t="t"/>
              <a:pathLst>
                <a:path extrusionOk="0" h="58865" w="86022">
                  <a:moveTo>
                    <a:pt x="2190" y="1"/>
                  </a:moveTo>
                  <a:cubicBezTo>
                    <a:pt x="987" y="1"/>
                    <a:pt x="0" y="983"/>
                    <a:pt x="0" y="2186"/>
                  </a:cubicBezTo>
                  <a:lnTo>
                    <a:pt x="0" y="56679"/>
                  </a:lnTo>
                  <a:cubicBezTo>
                    <a:pt x="0" y="57881"/>
                    <a:pt x="987" y="58865"/>
                    <a:pt x="2190" y="58865"/>
                  </a:cubicBezTo>
                  <a:lnTo>
                    <a:pt x="83832" y="58865"/>
                  </a:lnTo>
                  <a:cubicBezTo>
                    <a:pt x="85034" y="58865"/>
                    <a:pt x="86021" y="57881"/>
                    <a:pt x="86021" y="56679"/>
                  </a:cubicBezTo>
                  <a:lnTo>
                    <a:pt x="86021" y="2186"/>
                  </a:lnTo>
                  <a:cubicBezTo>
                    <a:pt x="86021" y="983"/>
                    <a:pt x="85034" y="1"/>
                    <a:pt x="83832"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20"/>
            <p:cNvSpPr/>
            <p:nvPr/>
          </p:nvSpPr>
          <p:spPr>
            <a:xfrm>
              <a:off x="4710425" y="2037750"/>
              <a:ext cx="3380234" cy="1927813"/>
            </a:xfrm>
            <a:custGeom>
              <a:rect b="b" l="l" r="r" t="t"/>
              <a:pathLst>
                <a:path extrusionOk="0" h="49060" w="86022">
                  <a:moveTo>
                    <a:pt x="0" y="1"/>
                  </a:moveTo>
                  <a:lnTo>
                    <a:pt x="0" y="49059"/>
                  </a:lnTo>
                  <a:lnTo>
                    <a:pt x="86021" y="49059"/>
                  </a:lnTo>
                  <a:lnTo>
                    <a:pt x="86021" y="1"/>
                  </a:ln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0" name="Google Shape;560;p20"/>
            <p:cNvGrpSpPr/>
            <p:nvPr/>
          </p:nvGrpSpPr>
          <p:grpSpPr>
            <a:xfrm>
              <a:off x="4710585" y="2281922"/>
              <a:ext cx="3380235" cy="1683653"/>
              <a:chOff x="4710585" y="2281922"/>
              <a:chExt cx="3380235" cy="1683653"/>
            </a:xfrm>
          </p:grpSpPr>
          <p:sp>
            <p:nvSpPr>
              <p:cNvPr id="561" name="Google Shape;561;p20"/>
              <p:cNvSpPr/>
              <p:nvPr/>
            </p:nvSpPr>
            <p:spPr>
              <a:xfrm>
                <a:off x="4710585" y="3230006"/>
                <a:ext cx="3380234" cy="447295"/>
              </a:xfrm>
              <a:custGeom>
                <a:rect b="b" l="l" r="r" t="t"/>
                <a:pathLst>
                  <a:path extrusionOk="0" h="11383" w="86022">
                    <a:moveTo>
                      <a:pt x="84485" y="464"/>
                    </a:moveTo>
                    <a:lnTo>
                      <a:pt x="84485" y="582"/>
                    </a:lnTo>
                    <a:cubicBezTo>
                      <a:pt x="85006" y="769"/>
                      <a:pt x="85512" y="1009"/>
                      <a:pt x="85989" y="1304"/>
                    </a:cubicBezTo>
                    <a:cubicBezTo>
                      <a:pt x="86000" y="1311"/>
                      <a:pt x="86011" y="1314"/>
                      <a:pt x="86021" y="1314"/>
                    </a:cubicBezTo>
                    <a:lnTo>
                      <a:pt x="86021" y="1188"/>
                    </a:lnTo>
                    <a:cubicBezTo>
                      <a:pt x="85534" y="890"/>
                      <a:pt x="85017" y="650"/>
                      <a:pt x="84485" y="464"/>
                    </a:cubicBezTo>
                    <a:close/>
                    <a:moveTo>
                      <a:pt x="0" y="3988"/>
                    </a:moveTo>
                    <a:lnTo>
                      <a:pt x="0" y="4139"/>
                    </a:lnTo>
                    <a:cubicBezTo>
                      <a:pt x="467" y="4760"/>
                      <a:pt x="980" y="5348"/>
                      <a:pt x="1536" y="5898"/>
                    </a:cubicBezTo>
                    <a:lnTo>
                      <a:pt x="1536" y="5740"/>
                    </a:lnTo>
                    <a:cubicBezTo>
                      <a:pt x="994" y="5194"/>
                      <a:pt x="499" y="4620"/>
                      <a:pt x="47" y="4009"/>
                    </a:cubicBezTo>
                    <a:cubicBezTo>
                      <a:pt x="36" y="3996"/>
                      <a:pt x="18" y="3988"/>
                      <a:pt x="0" y="3988"/>
                    </a:cubicBezTo>
                    <a:close/>
                    <a:moveTo>
                      <a:pt x="81772" y="0"/>
                    </a:moveTo>
                    <a:cubicBezTo>
                      <a:pt x="80738" y="0"/>
                      <a:pt x="79708" y="201"/>
                      <a:pt x="78764" y="603"/>
                    </a:cubicBezTo>
                    <a:cubicBezTo>
                      <a:pt x="77540" y="1131"/>
                      <a:pt x="76470" y="1971"/>
                      <a:pt x="75437" y="2785"/>
                    </a:cubicBezTo>
                    <a:cubicBezTo>
                      <a:pt x="74690" y="3375"/>
                      <a:pt x="73918" y="3984"/>
                      <a:pt x="73093" y="4469"/>
                    </a:cubicBezTo>
                    <a:cubicBezTo>
                      <a:pt x="71201" y="5578"/>
                      <a:pt x="68918" y="6128"/>
                      <a:pt x="66183" y="6128"/>
                    </a:cubicBezTo>
                    <a:cubicBezTo>
                      <a:pt x="64687" y="6128"/>
                      <a:pt x="63054" y="5966"/>
                      <a:pt x="61276" y="5636"/>
                    </a:cubicBezTo>
                    <a:cubicBezTo>
                      <a:pt x="59949" y="5388"/>
                      <a:pt x="58603" y="5076"/>
                      <a:pt x="57304" y="4774"/>
                    </a:cubicBezTo>
                    <a:cubicBezTo>
                      <a:pt x="54662" y="4160"/>
                      <a:pt x="51930" y="3525"/>
                      <a:pt x="49203" y="3418"/>
                    </a:cubicBezTo>
                    <a:cubicBezTo>
                      <a:pt x="48911" y="3406"/>
                      <a:pt x="48625" y="3399"/>
                      <a:pt x="48337" y="3399"/>
                    </a:cubicBezTo>
                    <a:cubicBezTo>
                      <a:pt x="46183" y="3399"/>
                      <a:pt x="44066" y="3711"/>
                      <a:pt x="41980" y="4207"/>
                    </a:cubicBezTo>
                    <a:lnTo>
                      <a:pt x="41980" y="4326"/>
                    </a:lnTo>
                    <a:cubicBezTo>
                      <a:pt x="44066" y="3827"/>
                      <a:pt x="46183" y="3514"/>
                      <a:pt x="48337" y="3514"/>
                    </a:cubicBezTo>
                    <a:cubicBezTo>
                      <a:pt x="48625" y="3514"/>
                      <a:pt x="48911" y="3518"/>
                      <a:pt x="49195" y="3532"/>
                    </a:cubicBezTo>
                    <a:cubicBezTo>
                      <a:pt x="51916" y="3636"/>
                      <a:pt x="54640" y="4271"/>
                      <a:pt x="57274" y="4885"/>
                    </a:cubicBezTo>
                    <a:cubicBezTo>
                      <a:pt x="58578" y="5187"/>
                      <a:pt x="59927" y="5499"/>
                      <a:pt x="61255" y="5747"/>
                    </a:cubicBezTo>
                    <a:cubicBezTo>
                      <a:pt x="63039" y="6077"/>
                      <a:pt x="64679" y="6242"/>
                      <a:pt x="66183" y="6242"/>
                    </a:cubicBezTo>
                    <a:cubicBezTo>
                      <a:pt x="68940" y="6242"/>
                      <a:pt x="71241" y="5686"/>
                      <a:pt x="73151" y="4566"/>
                    </a:cubicBezTo>
                    <a:cubicBezTo>
                      <a:pt x="73983" y="4077"/>
                      <a:pt x="74758" y="3468"/>
                      <a:pt x="75508" y="2876"/>
                    </a:cubicBezTo>
                    <a:cubicBezTo>
                      <a:pt x="76535" y="2064"/>
                      <a:pt x="77597" y="1228"/>
                      <a:pt x="78810" y="708"/>
                    </a:cubicBezTo>
                    <a:cubicBezTo>
                      <a:pt x="79740" y="309"/>
                      <a:pt x="80753" y="115"/>
                      <a:pt x="81772" y="115"/>
                    </a:cubicBezTo>
                    <a:cubicBezTo>
                      <a:pt x="82648" y="115"/>
                      <a:pt x="83531" y="259"/>
                      <a:pt x="84371" y="542"/>
                    </a:cubicBezTo>
                    <a:lnTo>
                      <a:pt x="84371" y="424"/>
                    </a:lnTo>
                    <a:cubicBezTo>
                      <a:pt x="83531" y="144"/>
                      <a:pt x="82648" y="0"/>
                      <a:pt x="81772" y="0"/>
                    </a:cubicBezTo>
                    <a:close/>
                    <a:moveTo>
                      <a:pt x="37756" y="5439"/>
                    </a:moveTo>
                    <a:cubicBezTo>
                      <a:pt x="36091" y="5994"/>
                      <a:pt x="34446" y="6619"/>
                      <a:pt x="32817" y="7233"/>
                    </a:cubicBezTo>
                    <a:cubicBezTo>
                      <a:pt x="31177" y="7854"/>
                      <a:pt x="29483" y="8497"/>
                      <a:pt x="27806" y="9057"/>
                    </a:cubicBezTo>
                    <a:cubicBezTo>
                      <a:pt x="23360" y="10546"/>
                      <a:pt x="19530" y="11267"/>
                      <a:pt x="15983" y="11267"/>
                    </a:cubicBezTo>
                    <a:cubicBezTo>
                      <a:pt x="15014" y="11267"/>
                      <a:pt x="14066" y="11214"/>
                      <a:pt x="13137" y="11106"/>
                    </a:cubicBezTo>
                    <a:cubicBezTo>
                      <a:pt x="8614" y="10589"/>
                      <a:pt x="4551" y="8708"/>
                      <a:pt x="1651" y="5851"/>
                    </a:cubicBezTo>
                    <a:lnTo>
                      <a:pt x="1651" y="6009"/>
                    </a:lnTo>
                    <a:cubicBezTo>
                      <a:pt x="4562" y="8841"/>
                      <a:pt x="8618" y="10704"/>
                      <a:pt x="13122" y="11220"/>
                    </a:cubicBezTo>
                    <a:cubicBezTo>
                      <a:pt x="14060" y="11328"/>
                      <a:pt x="15011" y="11382"/>
                      <a:pt x="15983" y="11382"/>
                    </a:cubicBezTo>
                    <a:cubicBezTo>
                      <a:pt x="19540" y="11382"/>
                      <a:pt x="23381" y="10657"/>
                      <a:pt x="27843" y="9164"/>
                    </a:cubicBezTo>
                    <a:cubicBezTo>
                      <a:pt x="29522" y="8604"/>
                      <a:pt x="31216" y="7962"/>
                      <a:pt x="32860" y="7341"/>
                    </a:cubicBezTo>
                    <a:cubicBezTo>
                      <a:pt x="34472" y="6731"/>
                      <a:pt x="36105" y="6113"/>
                      <a:pt x="37756" y="5557"/>
                    </a:cubicBezTo>
                    <a:lnTo>
                      <a:pt x="37756" y="5439"/>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2" name="Google Shape;562;p20"/>
              <p:cNvGrpSpPr/>
              <p:nvPr/>
            </p:nvGrpSpPr>
            <p:grpSpPr>
              <a:xfrm>
                <a:off x="4710585" y="2281922"/>
                <a:ext cx="3380235" cy="634850"/>
                <a:chOff x="4672653" y="2281922"/>
                <a:chExt cx="3380235" cy="634850"/>
              </a:xfrm>
            </p:grpSpPr>
            <p:sp>
              <p:nvSpPr>
                <p:cNvPr id="563" name="Google Shape;563;p20"/>
                <p:cNvSpPr/>
                <p:nvPr/>
              </p:nvSpPr>
              <p:spPr>
                <a:xfrm>
                  <a:off x="4672653" y="2293200"/>
                  <a:ext cx="60514" cy="29235"/>
                </a:xfrm>
                <a:custGeom>
                  <a:rect b="b" l="l" r="r" t="t"/>
                  <a:pathLst>
                    <a:path extrusionOk="0" h="744" w="1540">
                      <a:moveTo>
                        <a:pt x="1539" y="0"/>
                      </a:moveTo>
                      <a:lnTo>
                        <a:pt x="1539" y="0"/>
                      </a:lnTo>
                      <a:cubicBezTo>
                        <a:pt x="1005" y="151"/>
                        <a:pt x="489" y="356"/>
                        <a:pt x="0" y="621"/>
                      </a:cubicBezTo>
                      <a:lnTo>
                        <a:pt x="0" y="743"/>
                      </a:lnTo>
                      <a:cubicBezTo>
                        <a:pt x="7" y="743"/>
                        <a:pt x="18" y="739"/>
                        <a:pt x="25" y="736"/>
                      </a:cubicBezTo>
                      <a:cubicBezTo>
                        <a:pt x="506" y="474"/>
                        <a:pt x="1012" y="270"/>
                        <a:pt x="1536" y="119"/>
                      </a:cubicBezTo>
                      <a:cubicBezTo>
                        <a:pt x="1536" y="79"/>
                        <a:pt x="1539" y="40"/>
                        <a:pt x="1539"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20"/>
                <p:cNvSpPr/>
                <p:nvPr/>
              </p:nvSpPr>
              <p:spPr>
                <a:xfrm>
                  <a:off x="4737530" y="2281922"/>
                  <a:ext cx="3315358" cy="634850"/>
                </a:xfrm>
                <a:custGeom>
                  <a:rect b="b" l="l" r="r" t="t"/>
                  <a:pathLst>
                    <a:path extrusionOk="0" h="16156" w="84371">
                      <a:moveTo>
                        <a:pt x="84370" y="9834"/>
                      </a:moveTo>
                      <a:cubicBezTo>
                        <a:pt x="84352" y="9834"/>
                        <a:pt x="84335" y="9842"/>
                        <a:pt x="84324" y="9856"/>
                      </a:cubicBezTo>
                      <a:cubicBezTo>
                        <a:pt x="83871" y="10434"/>
                        <a:pt x="83373" y="10976"/>
                        <a:pt x="82834" y="11482"/>
                      </a:cubicBezTo>
                      <a:lnTo>
                        <a:pt x="82834" y="11636"/>
                      </a:lnTo>
                      <a:cubicBezTo>
                        <a:pt x="83391" y="11123"/>
                        <a:pt x="83904" y="10574"/>
                        <a:pt x="84370" y="9985"/>
                      </a:cubicBezTo>
                      <a:lnTo>
                        <a:pt x="84370" y="9834"/>
                      </a:lnTo>
                      <a:close/>
                      <a:moveTo>
                        <a:pt x="2021" y="0"/>
                      </a:moveTo>
                      <a:cubicBezTo>
                        <a:pt x="1339" y="0"/>
                        <a:pt x="660" y="86"/>
                        <a:pt x="4" y="255"/>
                      </a:cubicBezTo>
                      <a:cubicBezTo>
                        <a:pt x="4" y="298"/>
                        <a:pt x="0" y="334"/>
                        <a:pt x="0" y="377"/>
                      </a:cubicBezTo>
                      <a:cubicBezTo>
                        <a:pt x="657" y="201"/>
                        <a:pt x="1339" y="111"/>
                        <a:pt x="2025" y="111"/>
                      </a:cubicBezTo>
                      <a:cubicBezTo>
                        <a:pt x="3234" y="111"/>
                        <a:pt x="4454" y="388"/>
                        <a:pt x="5557" y="940"/>
                      </a:cubicBezTo>
                      <a:cubicBezTo>
                        <a:pt x="6770" y="1547"/>
                        <a:pt x="7832" y="2459"/>
                        <a:pt x="8862" y="3342"/>
                      </a:cubicBezTo>
                      <a:cubicBezTo>
                        <a:pt x="9609" y="3988"/>
                        <a:pt x="10388" y="4652"/>
                        <a:pt x="11216" y="5201"/>
                      </a:cubicBezTo>
                      <a:cubicBezTo>
                        <a:pt x="13482" y="6690"/>
                        <a:pt x="16307" y="7427"/>
                        <a:pt x="19784" y="7427"/>
                      </a:cubicBezTo>
                      <a:cubicBezTo>
                        <a:pt x="20833" y="7427"/>
                        <a:pt x="21938" y="7362"/>
                        <a:pt x="23108" y="7229"/>
                      </a:cubicBezTo>
                      <a:cubicBezTo>
                        <a:pt x="24439" y="7078"/>
                        <a:pt x="25786" y="6859"/>
                        <a:pt x="27088" y="6651"/>
                      </a:cubicBezTo>
                      <a:cubicBezTo>
                        <a:pt x="29497" y="6259"/>
                        <a:pt x="31977" y="5861"/>
                        <a:pt x="34461" y="5861"/>
                      </a:cubicBezTo>
                      <a:lnTo>
                        <a:pt x="34777" y="5861"/>
                      </a:lnTo>
                      <a:cubicBezTo>
                        <a:pt x="34953" y="5840"/>
                        <a:pt x="35129" y="5825"/>
                        <a:pt x="35305" y="5825"/>
                      </a:cubicBezTo>
                      <a:cubicBezTo>
                        <a:pt x="35595" y="5825"/>
                        <a:pt x="35883" y="5858"/>
                        <a:pt x="36173" y="5926"/>
                      </a:cubicBezTo>
                      <a:cubicBezTo>
                        <a:pt x="41485" y="6342"/>
                        <a:pt x="46575" y="8628"/>
                        <a:pt x="51506" y="10847"/>
                      </a:cubicBezTo>
                      <a:cubicBezTo>
                        <a:pt x="53147" y="11587"/>
                        <a:pt x="54845" y="12347"/>
                        <a:pt x="56521" y="13029"/>
                      </a:cubicBezTo>
                      <a:cubicBezTo>
                        <a:pt x="61751" y="15150"/>
                        <a:pt x="66126" y="16156"/>
                        <a:pt x="70189" y="16156"/>
                      </a:cubicBezTo>
                      <a:cubicBezTo>
                        <a:pt x="70544" y="16156"/>
                        <a:pt x="70892" y="16149"/>
                        <a:pt x="71245" y="16134"/>
                      </a:cubicBezTo>
                      <a:cubicBezTo>
                        <a:pt x="75749" y="15937"/>
                        <a:pt x="79805" y="14365"/>
                        <a:pt x="82720" y="11741"/>
                      </a:cubicBezTo>
                      <a:lnTo>
                        <a:pt x="82720" y="11587"/>
                      </a:lnTo>
                      <a:cubicBezTo>
                        <a:pt x="79819" y="14235"/>
                        <a:pt x="75759" y="15826"/>
                        <a:pt x="71237" y="16019"/>
                      </a:cubicBezTo>
                      <a:cubicBezTo>
                        <a:pt x="70889" y="16033"/>
                        <a:pt x="70541" y="16041"/>
                        <a:pt x="70189" y="16041"/>
                      </a:cubicBezTo>
                      <a:cubicBezTo>
                        <a:pt x="66141" y="16041"/>
                        <a:pt x="61776" y="15039"/>
                        <a:pt x="56564" y="12925"/>
                      </a:cubicBezTo>
                      <a:cubicBezTo>
                        <a:pt x="54891" y="12243"/>
                        <a:pt x="53194" y="11482"/>
                        <a:pt x="51553" y="10743"/>
                      </a:cubicBezTo>
                      <a:cubicBezTo>
                        <a:pt x="46303" y="8381"/>
                        <a:pt x="40871" y="5941"/>
                        <a:pt x="35172" y="5757"/>
                      </a:cubicBezTo>
                      <a:cubicBezTo>
                        <a:pt x="34935" y="5750"/>
                        <a:pt x="34698" y="5747"/>
                        <a:pt x="34461" y="5747"/>
                      </a:cubicBezTo>
                      <a:cubicBezTo>
                        <a:pt x="31970" y="5747"/>
                        <a:pt x="29483" y="6148"/>
                        <a:pt x="27071" y="6536"/>
                      </a:cubicBezTo>
                      <a:cubicBezTo>
                        <a:pt x="25771" y="6748"/>
                        <a:pt x="24426" y="6963"/>
                        <a:pt x="23097" y="7114"/>
                      </a:cubicBezTo>
                      <a:cubicBezTo>
                        <a:pt x="21931" y="7247"/>
                        <a:pt x="20829" y="7315"/>
                        <a:pt x="19784" y="7315"/>
                      </a:cubicBezTo>
                      <a:cubicBezTo>
                        <a:pt x="16328" y="7315"/>
                        <a:pt x="13525" y="6582"/>
                        <a:pt x="11281" y="5104"/>
                      </a:cubicBezTo>
                      <a:cubicBezTo>
                        <a:pt x="10456" y="4562"/>
                        <a:pt x="9680" y="3898"/>
                        <a:pt x="8934" y="3256"/>
                      </a:cubicBezTo>
                      <a:cubicBezTo>
                        <a:pt x="7900" y="2369"/>
                        <a:pt x="6831" y="1450"/>
                        <a:pt x="5607" y="837"/>
                      </a:cubicBezTo>
                      <a:cubicBezTo>
                        <a:pt x="4487" y="277"/>
                        <a:pt x="3252" y="0"/>
                        <a:pt x="2021"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5" name="Google Shape;565;p20"/>
              <p:cNvSpPr/>
              <p:nvPr/>
            </p:nvSpPr>
            <p:spPr>
              <a:xfrm>
                <a:off x="4921590" y="3223954"/>
                <a:ext cx="166021" cy="741615"/>
              </a:xfrm>
              <a:custGeom>
                <a:rect b="b" l="l" r="r" t="t"/>
                <a:pathLst>
                  <a:path extrusionOk="0" h="18873" w="4225">
                    <a:moveTo>
                      <a:pt x="0" y="0"/>
                    </a:moveTo>
                    <a:lnTo>
                      <a:pt x="0" y="18872"/>
                    </a:lnTo>
                    <a:lnTo>
                      <a:pt x="4225" y="18872"/>
                    </a:lnTo>
                    <a:lnTo>
                      <a:pt x="422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20"/>
              <p:cNvSpPr/>
              <p:nvPr/>
            </p:nvSpPr>
            <p:spPr>
              <a:xfrm>
                <a:off x="5168405" y="3072588"/>
                <a:ext cx="166179" cy="892979"/>
              </a:xfrm>
              <a:custGeom>
                <a:rect b="b" l="l" r="r" t="t"/>
                <a:pathLst>
                  <a:path extrusionOk="0" h="22725" w="4229">
                    <a:moveTo>
                      <a:pt x="1" y="1"/>
                    </a:moveTo>
                    <a:lnTo>
                      <a:pt x="1" y="22724"/>
                    </a:lnTo>
                    <a:lnTo>
                      <a:pt x="4229" y="22724"/>
                    </a:lnTo>
                    <a:lnTo>
                      <a:pt x="422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20"/>
              <p:cNvSpPr/>
              <p:nvPr/>
            </p:nvSpPr>
            <p:spPr>
              <a:xfrm>
                <a:off x="5415377" y="2923933"/>
                <a:ext cx="166179" cy="1041632"/>
              </a:xfrm>
              <a:custGeom>
                <a:rect b="b" l="l" r="r" t="t"/>
                <a:pathLst>
                  <a:path extrusionOk="0" h="26508" w="4229">
                    <a:moveTo>
                      <a:pt x="1" y="0"/>
                    </a:moveTo>
                    <a:lnTo>
                      <a:pt x="1" y="26507"/>
                    </a:lnTo>
                    <a:lnTo>
                      <a:pt x="4229" y="26507"/>
                    </a:lnTo>
                    <a:lnTo>
                      <a:pt x="422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20"/>
              <p:cNvSpPr/>
              <p:nvPr/>
            </p:nvSpPr>
            <p:spPr>
              <a:xfrm>
                <a:off x="5662310" y="2741719"/>
                <a:ext cx="166100" cy="1223843"/>
              </a:xfrm>
              <a:custGeom>
                <a:rect b="b" l="l" r="r" t="t"/>
                <a:pathLst>
                  <a:path extrusionOk="0" h="31145" w="4227">
                    <a:moveTo>
                      <a:pt x="1" y="0"/>
                    </a:moveTo>
                    <a:lnTo>
                      <a:pt x="1" y="31144"/>
                    </a:lnTo>
                    <a:lnTo>
                      <a:pt x="4226" y="31144"/>
                    </a:lnTo>
                    <a:lnTo>
                      <a:pt x="422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20"/>
              <p:cNvSpPr/>
              <p:nvPr/>
            </p:nvSpPr>
            <p:spPr>
              <a:xfrm>
                <a:off x="5909282" y="3001659"/>
                <a:ext cx="166061" cy="963906"/>
              </a:xfrm>
              <a:custGeom>
                <a:rect b="b" l="l" r="r" t="t"/>
                <a:pathLst>
                  <a:path extrusionOk="0" h="24530" w="4226">
                    <a:moveTo>
                      <a:pt x="1" y="0"/>
                    </a:moveTo>
                    <a:lnTo>
                      <a:pt x="1" y="24529"/>
                    </a:lnTo>
                    <a:lnTo>
                      <a:pt x="4225" y="24529"/>
                    </a:lnTo>
                    <a:lnTo>
                      <a:pt x="42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20"/>
              <p:cNvSpPr/>
              <p:nvPr/>
            </p:nvSpPr>
            <p:spPr>
              <a:xfrm>
                <a:off x="6156254" y="2640416"/>
                <a:ext cx="166061" cy="1325145"/>
              </a:xfrm>
              <a:custGeom>
                <a:rect b="b" l="l" r="r" t="t"/>
                <a:pathLst>
                  <a:path extrusionOk="0" h="33723" w="4226">
                    <a:moveTo>
                      <a:pt x="1" y="1"/>
                    </a:moveTo>
                    <a:lnTo>
                      <a:pt x="1" y="33722"/>
                    </a:lnTo>
                    <a:lnTo>
                      <a:pt x="4225" y="33722"/>
                    </a:lnTo>
                    <a:lnTo>
                      <a:pt x="422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20"/>
              <p:cNvSpPr/>
              <p:nvPr/>
            </p:nvSpPr>
            <p:spPr>
              <a:xfrm>
                <a:off x="6403226" y="3091489"/>
                <a:ext cx="166061" cy="874078"/>
              </a:xfrm>
              <a:custGeom>
                <a:rect b="b" l="l" r="r" t="t"/>
                <a:pathLst>
                  <a:path extrusionOk="0" h="22244" w="4226">
                    <a:moveTo>
                      <a:pt x="1" y="0"/>
                    </a:moveTo>
                    <a:lnTo>
                      <a:pt x="1" y="22243"/>
                    </a:lnTo>
                    <a:lnTo>
                      <a:pt x="4225" y="22243"/>
                    </a:lnTo>
                    <a:lnTo>
                      <a:pt x="42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20"/>
              <p:cNvSpPr/>
              <p:nvPr/>
            </p:nvSpPr>
            <p:spPr>
              <a:xfrm>
                <a:off x="6650080" y="2798266"/>
                <a:ext cx="166179" cy="1167297"/>
              </a:xfrm>
              <a:custGeom>
                <a:rect b="b" l="l" r="r" t="t"/>
                <a:pathLst>
                  <a:path extrusionOk="0" h="29706" w="4229">
                    <a:moveTo>
                      <a:pt x="0" y="1"/>
                    </a:moveTo>
                    <a:lnTo>
                      <a:pt x="0" y="29705"/>
                    </a:lnTo>
                    <a:lnTo>
                      <a:pt x="4228" y="29705"/>
                    </a:lnTo>
                    <a:lnTo>
                      <a:pt x="422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20"/>
              <p:cNvSpPr/>
              <p:nvPr/>
            </p:nvSpPr>
            <p:spPr>
              <a:xfrm>
                <a:off x="6897013" y="3673574"/>
                <a:ext cx="166218" cy="292001"/>
              </a:xfrm>
              <a:custGeom>
                <a:rect b="b" l="l" r="r" t="t"/>
                <a:pathLst>
                  <a:path extrusionOk="0" h="7431" w="4230">
                    <a:moveTo>
                      <a:pt x="1" y="1"/>
                    </a:moveTo>
                    <a:lnTo>
                      <a:pt x="1" y="7430"/>
                    </a:lnTo>
                    <a:lnTo>
                      <a:pt x="4229" y="7430"/>
                    </a:lnTo>
                    <a:lnTo>
                      <a:pt x="422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20"/>
              <p:cNvSpPr/>
              <p:nvPr/>
            </p:nvSpPr>
            <p:spPr>
              <a:xfrm>
                <a:off x="7143985" y="2724901"/>
                <a:ext cx="166061" cy="1240661"/>
              </a:xfrm>
              <a:custGeom>
                <a:rect b="b" l="l" r="r" t="t"/>
                <a:pathLst>
                  <a:path extrusionOk="0" h="31573" w="4226">
                    <a:moveTo>
                      <a:pt x="1" y="1"/>
                    </a:moveTo>
                    <a:lnTo>
                      <a:pt x="1" y="31572"/>
                    </a:lnTo>
                    <a:lnTo>
                      <a:pt x="4225" y="31572"/>
                    </a:lnTo>
                    <a:lnTo>
                      <a:pt x="422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20"/>
              <p:cNvSpPr/>
              <p:nvPr/>
            </p:nvSpPr>
            <p:spPr>
              <a:xfrm>
                <a:off x="7390957" y="2381065"/>
                <a:ext cx="166061" cy="1584492"/>
              </a:xfrm>
              <a:custGeom>
                <a:rect b="b" l="l" r="r" t="t"/>
                <a:pathLst>
                  <a:path extrusionOk="0" h="40323" w="4226">
                    <a:moveTo>
                      <a:pt x="1" y="0"/>
                    </a:moveTo>
                    <a:lnTo>
                      <a:pt x="1" y="40322"/>
                    </a:lnTo>
                    <a:lnTo>
                      <a:pt x="4225" y="40322"/>
                    </a:lnTo>
                    <a:lnTo>
                      <a:pt x="422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20"/>
              <p:cNvSpPr/>
              <p:nvPr/>
            </p:nvSpPr>
            <p:spPr>
              <a:xfrm>
                <a:off x="7637929" y="3115184"/>
                <a:ext cx="166061" cy="850383"/>
              </a:xfrm>
              <a:custGeom>
                <a:rect b="b" l="l" r="r" t="t"/>
                <a:pathLst>
                  <a:path extrusionOk="0" h="21641" w="4226">
                    <a:moveTo>
                      <a:pt x="1" y="0"/>
                    </a:moveTo>
                    <a:lnTo>
                      <a:pt x="1" y="21640"/>
                    </a:lnTo>
                    <a:lnTo>
                      <a:pt x="4225" y="21640"/>
                    </a:lnTo>
                    <a:lnTo>
                      <a:pt x="422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77" name="Google Shape;577;p20"/>
          <p:cNvGrpSpPr/>
          <p:nvPr/>
        </p:nvGrpSpPr>
        <p:grpSpPr>
          <a:xfrm>
            <a:off x="5262046" y="2085203"/>
            <a:ext cx="1054922" cy="2623644"/>
            <a:chOff x="5262046" y="2234728"/>
            <a:chExt cx="1054922" cy="2623644"/>
          </a:xfrm>
        </p:grpSpPr>
        <p:sp>
          <p:nvSpPr>
            <p:cNvPr id="578" name="Google Shape;578;p20"/>
            <p:cNvSpPr/>
            <p:nvPr/>
          </p:nvSpPr>
          <p:spPr>
            <a:xfrm>
              <a:off x="6104070" y="2510819"/>
              <a:ext cx="54895" cy="4008"/>
            </a:xfrm>
            <a:custGeom>
              <a:rect b="b" l="l" r="r" t="t"/>
              <a:pathLst>
                <a:path extrusionOk="0" h="102" w="1397">
                  <a:moveTo>
                    <a:pt x="529" y="0"/>
                  </a:moveTo>
                  <a:cubicBezTo>
                    <a:pt x="353" y="0"/>
                    <a:pt x="177" y="15"/>
                    <a:pt x="1" y="36"/>
                  </a:cubicBezTo>
                  <a:cubicBezTo>
                    <a:pt x="134" y="40"/>
                    <a:pt x="263" y="43"/>
                    <a:pt x="393" y="47"/>
                  </a:cubicBezTo>
                  <a:cubicBezTo>
                    <a:pt x="729" y="58"/>
                    <a:pt x="1064" y="76"/>
                    <a:pt x="1397" y="101"/>
                  </a:cubicBezTo>
                  <a:cubicBezTo>
                    <a:pt x="1107" y="33"/>
                    <a:pt x="819" y="0"/>
                    <a:pt x="529" y="0"/>
                  </a:cubicBezTo>
                  <a:close/>
                </a:path>
              </a:pathLst>
            </a:custGeom>
            <a:solidFill>
              <a:srgbClr val="C2D6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20"/>
            <p:cNvSpPr/>
            <p:nvPr/>
          </p:nvSpPr>
          <p:spPr>
            <a:xfrm>
              <a:off x="6266871" y="2618410"/>
              <a:ext cx="157" cy="236"/>
            </a:xfrm>
            <a:custGeom>
              <a:rect b="b" l="l" r="r" t="t"/>
              <a:pathLst>
                <a:path extrusionOk="0" h="6" w="4">
                  <a:moveTo>
                    <a:pt x="0" y="1"/>
                  </a:moveTo>
                  <a:cubicBezTo>
                    <a:pt x="0" y="5"/>
                    <a:pt x="4" y="5"/>
                    <a:pt x="4" y="5"/>
                  </a:cubicBezTo>
                  <a:cubicBezTo>
                    <a:pt x="4" y="5"/>
                    <a:pt x="0" y="5"/>
                    <a:pt x="0" y="1"/>
                  </a:cubicBezTo>
                  <a:close/>
                </a:path>
              </a:pathLst>
            </a:custGeom>
            <a:solidFill>
              <a:srgbClr val="99BD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20"/>
            <p:cNvSpPr/>
            <p:nvPr/>
          </p:nvSpPr>
          <p:spPr>
            <a:xfrm>
              <a:off x="5977067" y="2638333"/>
              <a:ext cx="3340" cy="49826"/>
            </a:xfrm>
            <a:custGeom>
              <a:rect b="b" l="l" r="r" t="t"/>
              <a:pathLst>
                <a:path extrusionOk="0" h="1268" w="85">
                  <a:moveTo>
                    <a:pt x="42" y="0"/>
                  </a:moveTo>
                  <a:cubicBezTo>
                    <a:pt x="9" y="244"/>
                    <a:pt x="1" y="487"/>
                    <a:pt x="15" y="728"/>
                  </a:cubicBezTo>
                  <a:lnTo>
                    <a:pt x="15" y="728"/>
                  </a:lnTo>
                  <a:cubicBezTo>
                    <a:pt x="2" y="487"/>
                    <a:pt x="11" y="243"/>
                    <a:pt x="45" y="0"/>
                  </a:cubicBezTo>
                  <a:close/>
                  <a:moveTo>
                    <a:pt x="15" y="728"/>
                  </a:moveTo>
                  <a:lnTo>
                    <a:pt x="15" y="728"/>
                  </a:lnTo>
                  <a:cubicBezTo>
                    <a:pt x="26" y="910"/>
                    <a:pt x="49" y="1091"/>
                    <a:pt x="85" y="1267"/>
                  </a:cubicBezTo>
                  <a:cubicBezTo>
                    <a:pt x="75" y="1213"/>
                    <a:pt x="63" y="1156"/>
                    <a:pt x="56" y="1099"/>
                  </a:cubicBezTo>
                  <a:cubicBezTo>
                    <a:pt x="37" y="976"/>
                    <a:pt x="23" y="852"/>
                    <a:pt x="15" y="728"/>
                  </a:cubicBezTo>
                  <a:close/>
                </a:path>
              </a:pathLst>
            </a:custGeom>
            <a:solidFill>
              <a:srgbClr val="E6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20"/>
            <p:cNvSpPr/>
            <p:nvPr/>
          </p:nvSpPr>
          <p:spPr>
            <a:xfrm>
              <a:off x="5988698" y="2715077"/>
              <a:ext cx="39099" cy="54306"/>
            </a:xfrm>
            <a:custGeom>
              <a:rect b="b" l="l" r="r" t="t"/>
              <a:pathLst>
                <a:path extrusionOk="0" h="1382" w="995">
                  <a:moveTo>
                    <a:pt x="1" y="0"/>
                  </a:moveTo>
                  <a:lnTo>
                    <a:pt x="1" y="0"/>
                  </a:lnTo>
                  <a:cubicBezTo>
                    <a:pt x="220" y="527"/>
                    <a:pt x="557" y="1001"/>
                    <a:pt x="995" y="1382"/>
                  </a:cubicBezTo>
                  <a:cubicBezTo>
                    <a:pt x="561" y="1001"/>
                    <a:pt x="220" y="524"/>
                    <a:pt x="1" y="0"/>
                  </a:cubicBezTo>
                  <a:close/>
                </a:path>
              </a:pathLst>
            </a:custGeom>
            <a:solidFill>
              <a:srgbClr val="E6EF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20"/>
            <p:cNvSpPr/>
            <p:nvPr/>
          </p:nvSpPr>
          <p:spPr>
            <a:xfrm>
              <a:off x="5965592" y="2784355"/>
              <a:ext cx="125548" cy="256714"/>
            </a:xfrm>
            <a:custGeom>
              <a:rect b="b" l="l" r="r" t="t"/>
              <a:pathLst>
                <a:path extrusionOk="0" h="6533" w="3195">
                  <a:moveTo>
                    <a:pt x="2729" y="0"/>
                  </a:moveTo>
                  <a:cubicBezTo>
                    <a:pt x="2573" y="0"/>
                    <a:pt x="2423" y="83"/>
                    <a:pt x="2344" y="229"/>
                  </a:cubicBezTo>
                  <a:cubicBezTo>
                    <a:pt x="1838" y="1169"/>
                    <a:pt x="1414" y="2139"/>
                    <a:pt x="1001" y="3115"/>
                  </a:cubicBezTo>
                  <a:cubicBezTo>
                    <a:pt x="804" y="3606"/>
                    <a:pt x="600" y="4091"/>
                    <a:pt x="417" y="4590"/>
                  </a:cubicBezTo>
                  <a:lnTo>
                    <a:pt x="137" y="5329"/>
                  </a:lnTo>
                  <a:cubicBezTo>
                    <a:pt x="44" y="5577"/>
                    <a:pt x="0" y="5843"/>
                    <a:pt x="173" y="6187"/>
                  </a:cubicBezTo>
                  <a:cubicBezTo>
                    <a:pt x="284" y="6404"/>
                    <a:pt x="505" y="6533"/>
                    <a:pt x="736" y="6533"/>
                  </a:cubicBezTo>
                  <a:cubicBezTo>
                    <a:pt x="819" y="6533"/>
                    <a:pt x="903" y="6516"/>
                    <a:pt x="983" y="6481"/>
                  </a:cubicBezTo>
                  <a:cubicBezTo>
                    <a:pt x="1339" y="6330"/>
                    <a:pt x="1475" y="6101"/>
                    <a:pt x="1561" y="5850"/>
                  </a:cubicBezTo>
                  <a:lnTo>
                    <a:pt x="1823" y="5103"/>
                  </a:lnTo>
                  <a:cubicBezTo>
                    <a:pt x="2007" y="4604"/>
                    <a:pt x="2161" y="4098"/>
                    <a:pt x="2326" y="3595"/>
                  </a:cubicBezTo>
                  <a:cubicBezTo>
                    <a:pt x="2638" y="2587"/>
                    <a:pt x="2936" y="1571"/>
                    <a:pt x="3155" y="523"/>
                  </a:cubicBezTo>
                  <a:cubicBezTo>
                    <a:pt x="3195" y="340"/>
                    <a:pt x="3108" y="146"/>
                    <a:pt x="2936" y="53"/>
                  </a:cubicBezTo>
                  <a:cubicBezTo>
                    <a:pt x="2870" y="17"/>
                    <a:pt x="2799" y="0"/>
                    <a:pt x="27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20"/>
            <p:cNvSpPr/>
            <p:nvPr/>
          </p:nvSpPr>
          <p:spPr>
            <a:xfrm>
              <a:off x="5288021" y="2719557"/>
              <a:ext cx="227950" cy="308348"/>
            </a:xfrm>
            <a:custGeom>
              <a:rect b="b" l="l" r="r" t="t"/>
              <a:pathLst>
                <a:path extrusionOk="0" h="7847" w="5801">
                  <a:moveTo>
                    <a:pt x="2024" y="1"/>
                  </a:moveTo>
                  <a:cubicBezTo>
                    <a:pt x="1928" y="130"/>
                    <a:pt x="1863" y="223"/>
                    <a:pt x="1788" y="331"/>
                  </a:cubicBezTo>
                  <a:cubicBezTo>
                    <a:pt x="1716" y="438"/>
                    <a:pt x="1648" y="543"/>
                    <a:pt x="1579" y="650"/>
                  </a:cubicBezTo>
                  <a:cubicBezTo>
                    <a:pt x="1446" y="866"/>
                    <a:pt x="1321" y="1081"/>
                    <a:pt x="1203" y="1303"/>
                  </a:cubicBezTo>
                  <a:cubicBezTo>
                    <a:pt x="966" y="1745"/>
                    <a:pt x="761" y="2204"/>
                    <a:pt x="582" y="2678"/>
                  </a:cubicBezTo>
                  <a:cubicBezTo>
                    <a:pt x="227" y="3626"/>
                    <a:pt x="0" y="4652"/>
                    <a:pt x="15" y="5718"/>
                  </a:cubicBezTo>
                  <a:cubicBezTo>
                    <a:pt x="15" y="5822"/>
                    <a:pt x="18" y="6049"/>
                    <a:pt x="68" y="6256"/>
                  </a:cubicBezTo>
                  <a:cubicBezTo>
                    <a:pt x="115" y="6465"/>
                    <a:pt x="205" y="6680"/>
                    <a:pt x="330" y="6864"/>
                  </a:cubicBezTo>
                  <a:cubicBezTo>
                    <a:pt x="585" y="7240"/>
                    <a:pt x="933" y="7452"/>
                    <a:pt x="1235" y="7578"/>
                  </a:cubicBezTo>
                  <a:cubicBezTo>
                    <a:pt x="1544" y="7707"/>
                    <a:pt x="1831" y="7768"/>
                    <a:pt x="2104" y="7804"/>
                  </a:cubicBezTo>
                  <a:cubicBezTo>
                    <a:pt x="2380" y="7840"/>
                    <a:pt x="2642" y="7847"/>
                    <a:pt x="2901" y="7847"/>
                  </a:cubicBezTo>
                  <a:cubicBezTo>
                    <a:pt x="3927" y="7822"/>
                    <a:pt x="4860" y="7628"/>
                    <a:pt x="5800" y="7341"/>
                  </a:cubicBezTo>
                  <a:lnTo>
                    <a:pt x="5603" y="6397"/>
                  </a:lnTo>
                  <a:cubicBezTo>
                    <a:pt x="5166" y="6423"/>
                    <a:pt x="4720" y="6442"/>
                    <a:pt x="4281" y="6442"/>
                  </a:cubicBezTo>
                  <a:cubicBezTo>
                    <a:pt x="3831" y="6442"/>
                    <a:pt x="3389" y="6422"/>
                    <a:pt x="2972" y="6372"/>
                  </a:cubicBezTo>
                  <a:cubicBezTo>
                    <a:pt x="2563" y="6325"/>
                    <a:pt x="2161" y="6225"/>
                    <a:pt x="1928" y="6092"/>
                  </a:cubicBezTo>
                  <a:cubicBezTo>
                    <a:pt x="1809" y="6024"/>
                    <a:pt x="1763" y="5959"/>
                    <a:pt x="1769" y="5938"/>
                  </a:cubicBezTo>
                  <a:lnTo>
                    <a:pt x="1773" y="5905"/>
                  </a:lnTo>
                  <a:lnTo>
                    <a:pt x="1784" y="5754"/>
                  </a:lnTo>
                  <a:cubicBezTo>
                    <a:pt x="1834" y="4961"/>
                    <a:pt x="2061" y="4157"/>
                    <a:pt x="2376" y="3382"/>
                  </a:cubicBezTo>
                  <a:cubicBezTo>
                    <a:pt x="2538" y="2991"/>
                    <a:pt x="2728" y="2610"/>
                    <a:pt x="2929" y="2237"/>
                  </a:cubicBezTo>
                  <a:cubicBezTo>
                    <a:pt x="3030" y="2050"/>
                    <a:pt x="3137" y="1863"/>
                    <a:pt x="3249" y="1684"/>
                  </a:cubicBezTo>
                  <a:lnTo>
                    <a:pt x="3417" y="1419"/>
                  </a:lnTo>
                  <a:cubicBezTo>
                    <a:pt x="3471" y="1336"/>
                    <a:pt x="3539" y="1235"/>
                    <a:pt x="3578" y="1178"/>
                  </a:cubicBezTo>
                  <a:lnTo>
                    <a:pt x="2024" y="1"/>
                  </a:lnTo>
                  <a:close/>
                </a:path>
              </a:pathLst>
            </a:custGeom>
            <a:solidFill>
              <a:srgbClr val="E489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20"/>
            <p:cNvSpPr/>
            <p:nvPr/>
          </p:nvSpPr>
          <p:spPr>
            <a:xfrm>
              <a:off x="5297766" y="2639787"/>
              <a:ext cx="193528" cy="199147"/>
            </a:xfrm>
            <a:custGeom>
              <a:rect b="b" l="l" r="r" t="t"/>
              <a:pathLst>
                <a:path extrusionOk="0" h="5068" w="4925">
                  <a:moveTo>
                    <a:pt x="2971" y="1"/>
                  </a:moveTo>
                  <a:cubicBezTo>
                    <a:pt x="2873" y="1"/>
                    <a:pt x="2766" y="14"/>
                    <a:pt x="2649" y="43"/>
                  </a:cubicBezTo>
                  <a:cubicBezTo>
                    <a:pt x="1863" y="236"/>
                    <a:pt x="0" y="3338"/>
                    <a:pt x="0" y="3338"/>
                  </a:cubicBezTo>
                  <a:lnTo>
                    <a:pt x="4174" y="5067"/>
                  </a:lnTo>
                  <a:cubicBezTo>
                    <a:pt x="4174" y="5067"/>
                    <a:pt x="4924" y="2705"/>
                    <a:pt x="4454" y="1761"/>
                  </a:cubicBezTo>
                  <a:cubicBezTo>
                    <a:pt x="4017" y="883"/>
                    <a:pt x="3772" y="1"/>
                    <a:pt x="29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20"/>
            <p:cNvSpPr/>
            <p:nvPr/>
          </p:nvSpPr>
          <p:spPr>
            <a:xfrm>
              <a:off x="5488310" y="2958906"/>
              <a:ext cx="102442" cy="63068"/>
            </a:xfrm>
            <a:custGeom>
              <a:rect b="b" l="l" r="r" t="t"/>
              <a:pathLst>
                <a:path extrusionOk="0" h="1605" w="2607">
                  <a:moveTo>
                    <a:pt x="2606" y="1"/>
                  </a:moveTo>
                  <a:lnTo>
                    <a:pt x="696" y="202"/>
                  </a:lnTo>
                  <a:lnTo>
                    <a:pt x="0" y="765"/>
                  </a:lnTo>
                  <a:cubicBezTo>
                    <a:pt x="312" y="1494"/>
                    <a:pt x="1533" y="1605"/>
                    <a:pt x="1533" y="1605"/>
                  </a:cubicBezTo>
                  <a:lnTo>
                    <a:pt x="2606" y="1"/>
                  </a:lnTo>
                  <a:close/>
                </a:path>
              </a:pathLst>
            </a:custGeom>
            <a:solidFill>
              <a:srgbClr val="E489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20"/>
            <p:cNvSpPr/>
            <p:nvPr/>
          </p:nvSpPr>
          <p:spPr>
            <a:xfrm>
              <a:off x="5548510" y="2958906"/>
              <a:ext cx="95801" cy="96076"/>
            </a:xfrm>
            <a:custGeom>
              <a:rect b="b" l="l" r="r" t="t"/>
              <a:pathLst>
                <a:path extrusionOk="0" h="2445" w="2438">
                  <a:moveTo>
                    <a:pt x="1074" y="1"/>
                  </a:moveTo>
                  <a:lnTo>
                    <a:pt x="1" y="1605"/>
                  </a:lnTo>
                  <a:lnTo>
                    <a:pt x="970" y="2445"/>
                  </a:lnTo>
                  <a:lnTo>
                    <a:pt x="2438" y="851"/>
                  </a:lnTo>
                  <a:lnTo>
                    <a:pt x="1074" y="1"/>
                  </a:lnTo>
                  <a:close/>
                </a:path>
              </a:pathLst>
            </a:custGeom>
            <a:solidFill>
              <a:srgbClr val="E489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20"/>
            <p:cNvSpPr/>
            <p:nvPr/>
          </p:nvSpPr>
          <p:spPr>
            <a:xfrm>
              <a:off x="5395494" y="4767365"/>
              <a:ext cx="39099" cy="18940"/>
            </a:xfrm>
            <a:custGeom>
              <a:rect b="b" l="l" r="r" t="t"/>
              <a:pathLst>
                <a:path extrusionOk="0" h="482" w="995">
                  <a:moveTo>
                    <a:pt x="796" y="88"/>
                  </a:moveTo>
                  <a:cubicBezTo>
                    <a:pt x="818" y="88"/>
                    <a:pt x="836" y="91"/>
                    <a:pt x="851" y="98"/>
                  </a:cubicBezTo>
                  <a:cubicBezTo>
                    <a:pt x="865" y="105"/>
                    <a:pt x="883" y="119"/>
                    <a:pt x="890" y="159"/>
                  </a:cubicBezTo>
                  <a:cubicBezTo>
                    <a:pt x="901" y="227"/>
                    <a:pt x="887" y="281"/>
                    <a:pt x="843" y="316"/>
                  </a:cubicBezTo>
                  <a:cubicBezTo>
                    <a:pt x="789" y="368"/>
                    <a:pt x="685" y="393"/>
                    <a:pt x="545" y="393"/>
                  </a:cubicBezTo>
                  <a:cubicBezTo>
                    <a:pt x="438" y="393"/>
                    <a:pt x="310" y="378"/>
                    <a:pt x="166" y="349"/>
                  </a:cubicBezTo>
                  <a:cubicBezTo>
                    <a:pt x="372" y="227"/>
                    <a:pt x="650" y="88"/>
                    <a:pt x="796" y="88"/>
                  </a:cubicBezTo>
                  <a:close/>
                  <a:moveTo>
                    <a:pt x="792" y="1"/>
                  </a:moveTo>
                  <a:cubicBezTo>
                    <a:pt x="533" y="1"/>
                    <a:pt x="82" y="297"/>
                    <a:pt x="25" y="334"/>
                  </a:cubicBezTo>
                  <a:cubicBezTo>
                    <a:pt x="11" y="342"/>
                    <a:pt x="0" y="359"/>
                    <a:pt x="4" y="378"/>
                  </a:cubicBezTo>
                  <a:cubicBezTo>
                    <a:pt x="7" y="396"/>
                    <a:pt x="22" y="410"/>
                    <a:pt x="40" y="414"/>
                  </a:cubicBezTo>
                  <a:cubicBezTo>
                    <a:pt x="172" y="446"/>
                    <a:pt x="366" y="482"/>
                    <a:pt x="542" y="482"/>
                  </a:cubicBezTo>
                  <a:cubicBezTo>
                    <a:pt x="689" y="482"/>
                    <a:pt x="825" y="457"/>
                    <a:pt x="905" y="385"/>
                  </a:cubicBezTo>
                  <a:cubicBezTo>
                    <a:pt x="969" y="328"/>
                    <a:pt x="994" y="245"/>
                    <a:pt x="980" y="144"/>
                  </a:cubicBezTo>
                  <a:cubicBezTo>
                    <a:pt x="969" y="69"/>
                    <a:pt x="923" y="33"/>
                    <a:pt x="887" y="19"/>
                  </a:cubicBezTo>
                  <a:cubicBezTo>
                    <a:pt x="860" y="7"/>
                    <a:pt x="828" y="1"/>
                    <a:pt x="792"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20"/>
            <p:cNvSpPr/>
            <p:nvPr/>
          </p:nvSpPr>
          <p:spPr>
            <a:xfrm>
              <a:off x="5395612" y="4749799"/>
              <a:ext cx="23341" cy="33990"/>
            </a:xfrm>
            <a:custGeom>
              <a:rect b="b" l="l" r="r" t="t"/>
              <a:pathLst>
                <a:path extrusionOk="0" h="865" w="594">
                  <a:moveTo>
                    <a:pt x="385" y="92"/>
                  </a:moveTo>
                  <a:cubicBezTo>
                    <a:pt x="446" y="100"/>
                    <a:pt x="456" y="125"/>
                    <a:pt x="461" y="147"/>
                  </a:cubicBezTo>
                  <a:cubicBezTo>
                    <a:pt x="489" y="279"/>
                    <a:pt x="274" y="588"/>
                    <a:pt x="94" y="731"/>
                  </a:cubicBezTo>
                  <a:cubicBezTo>
                    <a:pt x="101" y="548"/>
                    <a:pt x="144" y="240"/>
                    <a:pt x="267" y="132"/>
                  </a:cubicBezTo>
                  <a:cubicBezTo>
                    <a:pt x="295" y="103"/>
                    <a:pt x="327" y="92"/>
                    <a:pt x="367" y="92"/>
                  </a:cubicBezTo>
                  <a:close/>
                  <a:moveTo>
                    <a:pt x="361" y="0"/>
                  </a:moveTo>
                  <a:cubicBezTo>
                    <a:pt x="303" y="0"/>
                    <a:pt x="250" y="22"/>
                    <a:pt x="206" y="64"/>
                  </a:cubicBezTo>
                  <a:cubicBezTo>
                    <a:pt x="1" y="246"/>
                    <a:pt x="1" y="796"/>
                    <a:pt x="1" y="818"/>
                  </a:cubicBezTo>
                  <a:cubicBezTo>
                    <a:pt x="1" y="836"/>
                    <a:pt x="12" y="849"/>
                    <a:pt x="22" y="857"/>
                  </a:cubicBezTo>
                  <a:cubicBezTo>
                    <a:pt x="30" y="861"/>
                    <a:pt x="37" y="864"/>
                    <a:pt x="47" y="864"/>
                  </a:cubicBezTo>
                  <a:cubicBezTo>
                    <a:pt x="55" y="864"/>
                    <a:pt x="62" y="861"/>
                    <a:pt x="69" y="857"/>
                  </a:cubicBezTo>
                  <a:cubicBezTo>
                    <a:pt x="249" y="756"/>
                    <a:pt x="593" y="344"/>
                    <a:pt x="550" y="128"/>
                  </a:cubicBezTo>
                  <a:cubicBezTo>
                    <a:pt x="542" y="89"/>
                    <a:pt x="511" y="17"/>
                    <a:pt x="396" y="3"/>
                  </a:cubicBezTo>
                  <a:cubicBezTo>
                    <a:pt x="384" y="1"/>
                    <a:pt x="373" y="0"/>
                    <a:pt x="36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20"/>
            <p:cNvSpPr/>
            <p:nvPr/>
          </p:nvSpPr>
          <p:spPr>
            <a:xfrm>
              <a:off x="5732413" y="4767404"/>
              <a:ext cx="46722" cy="19058"/>
            </a:xfrm>
            <a:custGeom>
              <a:rect b="b" l="l" r="r" t="t"/>
              <a:pathLst>
                <a:path extrusionOk="0" h="485" w="1189">
                  <a:moveTo>
                    <a:pt x="977" y="88"/>
                  </a:moveTo>
                  <a:cubicBezTo>
                    <a:pt x="1011" y="88"/>
                    <a:pt x="1039" y="93"/>
                    <a:pt x="1060" y="104"/>
                  </a:cubicBezTo>
                  <a:cubicBezTo>
                    <a:pt x="1081" y="115"/>
                    <a:pt x="1089" y="129"/>
                    <a:pt x="1092" y="154"/>
                  </a:cubicBezTo>
                  <a:cubicBezTo>
                    <a:pt x="1099" y="215"/>
                    <a:pt x="1081" y="262"/>
                    <a:pt x="1042" y="298"/>
                  </a:cubicBezTo>
                  <a:cubicBezTo>
                    <a:pt x="973" y="361"/>
                    <a:pt x="830" y="392"/>
                    <a:pt x="634" y="392"/>
                  </a:cubicBezTo>
                  <a:cubicBezTo>
                    <a:pt x="506" y="392"/>
                    <a:pt x="356" y="378"/>
                    <a:pt x="188" y="352"/>
                  </a:cubicBezTo>
                  <a:cubicBezTo>
                    <a:pt x="449" y="225"/>
                    <a:pt x="798" y="88"/>
                    <a:pt x="977" y="88"/>
                  </a:cubicBezTo>
                  <a:close/>
                  <a:moveTo>
                    <a:pt x="979" y="0"/>
                  </a:moveTo>
                  <a:cubicBezTo>
                    <a:pt x="673" y="0"/>
                    <a:pt x="100" y="293"/>
                    <a:pt x="26" y="330"/>
                  </a:cubicBezTo>
                  <a:cubicBezTo>
                    <a:pt x="12" y="341"/>
                    <a:pt x="1" y="358"/>
                    <a:pt x="4" y="377"/>
                  </a:cubicBezTo>
                  <a:cubicBezTo>
                    <a:pt x="4" y="395"/>
                    <a:pt x="19" y="409"/>
                    <a:pt x="40" y="416"/>
                  </a:cubicBezTo>
                  <a:cubicBezTo>
                    <a:pt x="202" y="449"/>
                    <a:pt x="428" y="484"/>
                    <a:pt x="640" y="484"/>
                  </a:cubicBezTo>
                  <a:cubicBezTo>
                    <a:pt x="830" y="484"/>
                    <a:pt x="1003" y="452"/>
                    <a:pt x="1103" y="366"/>
                  </a:cubicBezTo>
                  <a:cubicBezTo>
                    <a:pt x="1164" y="308"/>
                    <a:pt x="1189" y="237"/>
                    <a:pt x="1182" y="143"/>
                  </a:cubicBezTo>
                  <a:cubicBezTo>
                    <a:pt x="1175" y="93"/>
                    <a:pt x="1150" y="50"/>
                    <a:pt x="1103" y="25"/>
                  </a:cubicBezTo>
                  <a:cubicBezTo>
                    <a:pt x="1070" y="8"/>
                    <a:pt x="1028" y="0"/>
                    <a:pt x="97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20"/>
            <p:cNvSpPr/>
            <p:nvPr/>
          </p:nvSpPr>
          <p:spPr>
            <a:xfrm>
              <a:off x="5732413" y="4749799"/>
              <a:ext cx="29118" cy="33990"/>
            </a:xfrm>
            <a:custGeom>
              <a:rect b="b" l="l" r="r" t="t"/>
              <a:pathLst>
                <a:path extrusionOk="0" h="865" w="741">
                  <a:moveTo>
                    <a:pt x="525" y="92"/>
                  </a:moveTo>
                  <a:cubicBezTo>
                    <a:pt x="607" y="100"/>
                    <a:pt x="612" y="135"/>
                    <a:pt x="615" y="147"/>
                  </a:cubicBezTo>
                  <a:cubicBezTo>
                    <a:pt x="637" y="276"/>
                    <a:pt x="332" y="599"/>
                    <a:pt x="102" y="738"/>
                  </a:cubicBezTo>
                  <a:cubicBezTo>
                    <a:pt x="123" y="588"/>
                    <a:pt x="184" y="279"/>
                    <a:pt x="342" y="150"/>
                  </a:cubicBezTo>
                  <a:cubicBezTo>
                    <a:pt x="389" y="110"/>
                    <a:pt x="439" y="92"/>
                    <a:pt x="496" y="92"/>
                  </a:cubicBezTo>
                  <a:close/>
                  <a:moveTo>
                    <a:pt x="496" y="1"/>
                  </a:moveTo>
                  <a:cubicBezTo>
                    <a:pt x="420" y="1"/>
                    <a:pt x="347" y="29"/>
                    <a:pt x="284" y="82"/>
                  </a:cubicBezTo>
                  <a:cubicBezTo>
                    <a:pt x="44" y="279"/>
                    <a:pt x="4" y="793"/>
                    <a:pt x="4" y="814"/>
                  </a:cubicBezTo>
                  <a:cubicBezTo>
                    <a:pt x="1" y="832"/>
                    <a:pt x="9" y="846"/>
                    <a:pt x="22" y="857"/>
                  </a:cubicBezTo>
                  <a:cubicBezTo>
                    <a:pt x="30" y="861"/>
                    <a:pt x="40" y="864"/>
                    <a:pt x="47" y="864"/>
                  </a:cubicBezTo>
                  <a:cubicBezTo>
                    <a:pt x="55" y="864"/>
                    <a:pt x="62" y="861"/>
                    <a:pt x="65" y="861"/>
                  </a:cubicBezTo>
                  <a:cubicBezTo>
                    <a:pt x="299" y="753"/>
                    <a:pt x="741" y="351"/>
                    <a:pt x="705" y="132"/>
                  </a:cubicBezTo>
                  <a:cubicBezTo>
                    <a:pt x="693" y="78"/>
                    <a:pt x="658" y="14"/>
                    <a:pt x="532" y="3"/>
                  </a:cubicBezTo>
                  <a:cubicBezTo>
                    <a:pt x="520" y="1"/>
                    <a:pt x="508" y="1"/>
                    <a:pt x="496"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20"/>
            <p:cNvSpPr/>
            <p:nvPr/>
          </p:nvSpPr>
          <p:spPr>
            <a:xfrm>
              <a:off x="5530867" y="2460324"/>
              <a:ext cx="185944" cy="209207"/>
            </a:xfrm>
            <a:custGeom>
              <a:rect b="b" l="l" r="r" t="t"/>
              <a:pathLst>
                <a:path extrusionOk="0" h="5324" w="4732">
                  <a:moveTo>
                    <a:pt x="44" y="1"/>
                  </a:moveTo>
                  <a:lnTo>
                    <a:pt x="44" y="1"/>
                  </a:lnTo>
                  <a:cubicBezTo>
                    <a:pt x="274" y="1131"/>
                    <a:pt x="787" y="3421"/>
                    <a:pt x="1" y="4179"/>
                  </a:cubicBezTo>
                  <a:cubicBezTo>
                    <a:pt x="1" y="4179"/>
                    <a:pt x="320" y="5324"/>
                    <a:pt x="2420" y="5324"/>
                  </a:cubicBezTo>
                  <a:cubicBezTo>
                    <a:pt x="4732" y="5324"/>
                    <a:pt x="3518" y="4179"/>
                    <a:pt x="3518" y="4179"/>
                  </a:cubicBezTo>
                  <a:cubicBezTo>
                    <a:pt x="2255" y="3877"/>
                    <a:pt x="2280" y="2940"/>
                    <a:pt x="2496" y="2061"/>
                  </a:cubicBezTo>
                  <a:lnTo>
                    <a:pt x="44" y="1"/>
                  </a:lnTo>
                  <a:close/>
                </a:path>
              </a:pathLst>
            </a:custGeom>
            <a:solidFill>
              <a:srgbClr val="E489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20"/>
            <p:cNvSpPr/>
            <p:nvPr/>
          </p:nvSpPr>
          <p:spPr>
            <a:xfrm>
              <a:off x="5716066" y="2364954"/>
              <a:ext cx="35444" cy="16268"/>
            </a:xfrm>
            <a:custGeom>
              <a:rect b="b" l="l" r="r" t="t"/>
              <a:pathLst>
                <a:path extrusionOk="0" h="414" w="902">
                  <a:moveTo>
                    <a:pt x="668" y="0"/>
                  </a:moveTo>
                  <a:cubicBezTo>
                    <a:pt x="514" y="0"/>
                    <a:pt x="268" y="41"/>
                    <a:pt x="37" y="256"/>
                  </a:cubicBezTo>
                  <a:cubicBezTo>
                    <a:pt x="1" y="291"/>
                    <a:pt x="1" y="349"/>
                    <a:pt x="33" y="385"/>
                  </a:cubicBezTo>
                  <a:cubicBezTo>
                    <a:pt x="51" y="403"/>
                    <a:pt x="76" y="414"/>
                    <a:pt x="102" y="414"/>
                  </a:cubicBezTo>
                  <a:cubicBezTo>
                    <a:pt x="123" y="414"/>
                    <a:pt x="145" y="407"/>
                    <a:pt x="162" y="389"/>
                  </a:cubicBezTo>
                  <a:cubicBezTo>
                    <a:pt x="349" y="213"/>
                    <a:pt x="548" y="181"/>
                    <a:pt x="669" y="181"/>
                  </a:cubicBezTo>
                  <a:cubicBezTo>
                    <a:pt x="733" y="181"/>
                    <a:pt x="774" y="190"/>
                    <a:pt x="780" y="192"/>
                  </a:cubicBezTo>
                  <a:cubicBezTo>
                    <a:pt x="786" y="193"/>
                    <a:pt x="793" y="194"/>
                    <a:pt x="800" y="194"/>
                  </a:cubicBezTo>
                  <a:cubicBezTo>
                    <a:pt x="842" y="194"/>
                    <a:pt x="879" y="167"/>
                    <a:pt x="891" y="127"/>
                  </a:cubicBezTo>
                  <a:cubicBezTo>
                    <a:pt x="902" y="76"/>
                    <a:pt x="873" y="26"/>
                    <a:pt x="823" y="16"/>
                  </a:cubicBezTo>
                  <a:cubicBezTo>
                    <a:pt x="817" y="14"/>
                    <a:pt x="758" y="0"/>
                    <a:pt x="6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20"/>
            <p:cNvSpPr/>
            <p:nvPr/>
          </p:nvSpPr>
          <p:spPr>
            <a:xfrm>
              <a:off x="5721292" y="2426884"/>
              <a:ext cx="21887" cy="44757"/>
            </a:xfrm>
            <a:custGeom>
              <a:rect b="b" l="l" r="r" t="t"/>
              <a:pathLst>
                <a:path extrusionOk="0" h="1139" w="557">
                  <a:moveTo>
                    <a:pt x="244" y="1"/>
                  </a:moveTo>
                  <a:lnTo>
                    <a:pt x="0" y="1056"/>
                  </a:lnTo>
                  <a:cubicBezTo>
                    <a:pt x="0" y="1056"/>
                    <a:pt x="159" y="1139"/>
                    <a:pt x="336" y="1139"/>
                  </a:cubicBezTo>
                  <a:cubicBezTo>
                    <a:pt x="410" y="1139"/>
                    <a:pt x="487" y="1125"/>
                    <a:pt x="557" y="1084"/>
                  </a:cubicBezTo>
                  <a:cubicBezTo>
                    <a:pt x="348" y="705"/>
                    <a:pt x="244" y="1"/>
                    <a:pt x="244" y="1"/>
                  </a:cubicBezTo>
                  <a:close/>
                </a:path>
              </a:pathLst>
            </a:custGeom>
            <a:solidFill>
              <a:srgbClr val="DE57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20"/>
            <p:cNvSpPr/>
            <p:nvPr/>
          </p:nvSpPr>
          <p:spPr>
            <a:xfrm>
              <a:off x="5726637" y="2406332"/>
              <a:ext cx="16543" cy="21691"/>
            </a:xfrm>
            <a:custGeom>
              <a:rect b="b" l="l" r="r" t="t"/>
              <a:pathLst>
                <a:path extrusionOk="0" h="552" w="421">
                  <a:moveTo>
                    <a:pt x="248" y="1"/>
                  </a:moveTo>
                  <a:cubicBezTo>
                    <a:pt x="159" y="1"/>
                    <a:pt x="66" y="99"/>
                    <a:pt x="33" y="233"/>
                  </a:cubicBezTo>
                  <a:cubicBezTo>
                    <a:pt x="1" y="384"/>
                    <a:pt x="51" y="524"/>
                    <a:pt x="148" y="549"/>
                  </a:cubicBezTo>
                  <a:cubicBezTo>
                    <a:pt x="156" y="551"/>
                    <a:pt x="165" y="552"/>
                    <a:pt x="174" y="552"/>
                  </a:cubicBezTo>
                  <a:cubicBezTo>
                    <a:pt x="264" y="552"/>
                    <a:pt x="356" y="453"/>
                    <a:pt x="388" y="320"/>
                  </a:cubicBezTo>
                  <a:cubicBezTo>
                    <a:pt x="421" y="169"/>
                    <a:pt x="371" y="28"/>
                    <a:pt x="274" y="3"/>
                  </a:cubicBezTo>
                  <a:cubicBezTo>
                    <a:pt x="265" y="2"/>
                    <a:pt x="257" y="1"/>
                    <a:pt x="2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20"/>
            <p:cNvSpPr/>
            <p:nvPr/>
          </p:nvSpPr>
          <p:spPr>
            <a:xfrm>
              <a:off x="5735557" y="2405743"/>
              <a:ext cx="15129" cy="4401"/>
            </a:xfrm>
            <a:custGeom>
              <a:rect b="b" l="l" r="r" t="t"/>
              <a:pathLst>
                <a:path extrusionOk="0" h="112" w="385">
                  <a:moveTo>
                    <a:pt x="384" y="0"/>
                  </a:moveTo>
                  <a:lnTo>
                    <a:pt x="0" y="18"/>
                  </a:lnTo>
                  <a:cubicBezTo>
                    <a:pt x="43" y="88"/>
                    <a:pt x="97" y="111"/>
                    <a:pt x="151" y="111"/>
                  </a:cubicBezTo>
                  <a:cubicBezTo>
                    <a:pt x="268" y="111"/>
                    <a:pt x="384" y="0"/>
                    <a:pt x="38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20"/>
            <p:cNvSpPr/>
            <p:nvPr/>
          </p:nvSpPr>
          <p:spPr>
            <a:xfrm>
              <a:off x="5651897" y="4608414"/>
              <a:ext cx="78865" cy="173527"/>
            </a:xfrm>
            <a:custGeom>
              <a:rect b="b" l="l" r="r" t="t"/>
              <a:pathLst>
                <a:path extrusionOk="0" h="4416" w="2007">
                  <a:moveTo>
                    <a:pt x="101" y="1"/>
                  </a:moveTo>
                  <a:lnTo>
                    <a:pt x="1" y="4416"/>
                  </a:lnTo>
                  <a:lnTo>
                    <a:pt x="1907" y="4416"/>
                  </a:lnTo>
                  <a:lnTo>
                    <a:pt x="2007" y="1"/>
                  </a:lnTo>
                  <a:close/>
                </a:path>
              </a:pathLst>
            </a:custGeom>
            <a:solidFill>
              <a:srgbClr val="E489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20"/>
            <p:cNvSpPr/>
            <p:nvPr/>
          </p:nvSpPr>
          <p:spPr>
            <a:xfrm>
              <a:off x="5311559" y="4608414"/>
              <a:ext cx="97923" cy="173527"/>
            </a:xfrm>
            <a:custGeom>
              <a:rect b="b" l="l" r="r" t="t"/>
              <a:pathLst>
                <a:path extrusionOk="0" h="4416" w="2492">
                  <a:moveTo>
                    <a:pt x="586" y="1"/>
                  </a:moveTo>
                  <a:lnTo>
                    <a:pt x="1" y="4416"/>
                  </a:lnTo>
                  <a:lnTo>
                    <a:pt x="1906" y="4416"/>
                  </a:lnTo>
                  <a:lnTo>
                    <a:pt x="2492" y="1"/>
                  </a:lnTo>
                  <a:close/>
                </a:path>
              </a:pathLst>
            </a:custGeom>
            <a:solidFill>
              <a:srgbClr val="E489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20"/>
            <p:cNvSpPr/>
            <p:nvPr/>
          </p:nvSpPr>
          <p:spPr>
            <a:xfrm>
              <a:off x="5290811" y="4773298"/>
              <a:ext cx="214001" cy="85074"/>
            </a:xfrm>
            <a:custGeom>
              <a:rect b="b" l="l" r="r" t="t"/>
              <a:pathLst>
                <a:path extrusionOk="0" h="2165" w="5446">
                  <a:moveTo>
                    <a:pt x="410" y="1"/>
                  </a:moveTo>
                  <a:cubicBezTo>
                    <a:pt x="331" y="1"/>
                    <a:pt x="270" y="54"/>
                    <a:pt x="259" y="130"/>
                  </a:cubicBezTo>
                  <a:lnTo>
                    <a:pt x="26" y="1824"/>
                  </a:lnTo>
                  <a:cubicBezTo>
                    <a:pt x="1" y="1998"/>
                    <a:pt x="152" y="2161"/>
                    <a:pt x="329" y="2161"/>
                  </a:cubicBezTo>
                  <a:cubicBezTo>
                    <a:pt x="331" y="2161"/>
                    <a:pt x="333" y="2161"/>
                    <a:pt x="335" y="2161"/>
                  </a:cubicBezTo>
                  <a:cubicBezTo>
                    <a:pt x="1082" y="2151"/>
                    <a:pt x="1440" y="2108"/>
                    <a:pt x="2381" y="2108"/>
                  </a:cubicBezTo>
                  <a:cubicBezTo>
                    <a:pt x="2962" y="2108"/>
                    <a:pt x="3809" y="2165"/>
                    <a:pt x="4609" y="2165"/>
                  </a:cubicBezTo>
                  <a:cubicBezTo>
                    <a:pt x="5392" y="2165"/>
                    <a:pt x="5446" y="1376"/>
                    <a:pt x="5112" y="1303"/>
                  </a:cubicBezTo>
                  <a:cubicBezTo>
                    <a:pt x="3615" y="984"/>
                    <a:pt x="3378" y="539"/>
                    <a:pt x="2873" y="115"/>
                  </a:cubicBezTo>
                  <a:cubicBezTo>
                    <a:pt x="2779" y="40"/>
                    <a:pt x="2668" y="1"/>
                    <a:pt x="25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20"/>
            <p:cNvSpPr/>
            <p:nvPr/>
          </p:nvSpPr>
          <p:spPr>
            <a:xfrm>
              <a:off x="5629184" y="4773298"/>
              <a:ext cx="227675" cy="85074"/>
            </a:xfrm>
            <a:custGeom>
              <a:rect b="b" l="l" r="r" t="t"/>
              <a:pathLst>
                <a:path extrusionOk="0" h="2165" w="5794">
                  <a:moveTo>
                    <a:pt x="406" y="1"/>
                  </a:moveTo>
                  <a:cubicBezTo>
                    <a:pt x="331" y="1"/>
                    <a:pt x="267" y="54"/>
                    <a:pt x="255" y="130"/>
                  </a:cubicBezTo>
                  <a:lnTo>
                    <a:pt x="22" y="1824"/>
                  </a:lnTo>
                  <a:cubicBezTo>
                    <a:pt x="1" y="1998"/>
                    <a:pt x="148" y="2161"/>
                    <a:pt x="326" y="2161"/>
                  </a:cubicBezTo>
                  <a:cubicBezTo>
                    <a:pt x="328" y="2161"/>
                    <a:pt x="329" y="2161"/>
                    <a:pt x="331" y="2161"/>
                  </a:cubicBezTo>
                  <a:cubicBezTo>
                    <a:pt x="1077" y="2151"/>
                    <a:pt x="1437" y="2108"/>
                    <a:pt x="2381" y="2108"/>
                  </a:cubicBezTo>
                  <a:cubicBezTo>
                    <a:pt x="2959" y="2108"/>
                    <a:pt x="4157" y="2165"/>
                    <a:pt x="4957" y="2165"/>
                  </a:cubicBezTo>
                  <a:cubicBezTo>
                    <a:pt x="5740" y="2165"/>
                    <a:pt x="5794" y="1376"/>
                    <a:pt x="5460" y="1303"/>
                  </a:cubicBezTo>
                  <a:cubicBezTo>
                    <a:pt x="3967" y="984"/>
                    <a:pt x="3375" y="539"/>
                    <a:pt x="2868" y="115"/>
                  </a:cubicBezTo>
                  <a:cubicBezTo>
                    <a:pt x="2779" y="40"/>
                    <a:pt x="2664" y="1"/>
                    <a:pt x="254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20"/>
            <p:cNvSpPr/>
            <p:nvPr/>
          </p:nvSpPr>
          <p:spPr>
            <a:xfrm>
              <a:off x="5653744" y="4608571"/>
              <a:ext cx="77018" cy="89475"/>
            </a:xfrm>
            <a:custGeom>
              <a:rect b="b" l="l" r="r" t="t"/>
              <a:pathLst>
                <a:path extrusionOk="0" h="2277" w="1960">
                  <a:moveTo>
                    <a:pt x="51" y="0"/>
                  </a:moveTo>
                  <a:lnTo>
                    <a:pt x="0" y="2276"/>
                  </a:lnTo>
                  <a:lnTo>
                    <a:pt x="1910" y="2276"/>
                  </a:lnTo>
                  <a:lnTo>
                    <a:pt x="1960" y="0"/>
                  </a:lnTo>
                  <a:close/>
                </a:path>
              </a:pathLst>
            </a:custGeom>
            <a:solidFill>
              <a:srgbClr val="CE6F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20"/>
            <p:cNvSpPr/>
            <p:nvPr/>
          </p:nvSpPr>
          <p:spPr>
            <a:xfrm>
              <a:off x="5322718" y="4608571"/>
              <a:ext cx="86763" cy="89475"/>
            </a:xfrm>
            <a:custGeom>
              <a:rect b="b" l="l" r="r" t="t"/>
              <a:pathLst>
                <a:path extrusionOk="0" h="2277" w="2208">
                  <a:moveTo>
                    <a:pt x="302" y="0"/>
                  </a:moveTo>
                  <a:lnTo>
                    <a:pt x="0" y="2276"/>
                  </a:lnTo>
                  <a:lnTo>
                    <a:pt x="1906" y="2276"/>
                  </a:lnTo>
                  <a:lnTo>
                    <a:pt x="2208" y="0"/>
                  </a:lnTo>
                  <a:close/>
                </a:path>
              </a:pathLst>
            </a:custGeom>
            <a:solidFill>
              <a:srgbClr val="CE6F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20"/>
            <p:cNvSpPr/>
            <p:nvPr/>
          </p:nvSpPr>
          <p:spPr>
            <a:xfrm>
              <a:off x="5401860" y="2621986"/>
              <a:ext cx="429730" cy="473741"/>
            </a:xfrm>
            <a:custGeom>
              <a:rect b="b" l="l" r="r" t="t"/>
              <a:pathLst>
                <a:path extrusionOk="0" h="12056" w="10936">
                  <a:moveTo>
                    <a:pt x="5294" y="1"/>
                  </a:moveTo>
                  <a:cubicBezTo>
                    <a:pt x="4661" y="1"/>
                    <a:pt x="4009" y="29"/>
                    <a:pt x="3284" y="65"/>
                  </a:cubicBezTo>
                  <a:cubicBezTo>
                    <a:pt x="1622" y="143"/>
                    <a:pt x="0" y="496"/>
                    <a:pt x="0" y="496"/>
                  </a:cubicBezTo>
                  <a:cubicBezTo>
                    <a:pt x="1551" y="6963"/>
                    <a:pt x="1558" y="8905"/>
                    <a:pt x="1450" y="12056"/>
                  </a:cubicBezTo>
                  <a:lnTo>
                    <a:pt x="9188" y="12056"/>
                  </a:lnTo>
                  <a:cubicBezTo>
                    <a:pt x="10936" y="872"/>
                    <a:pt x="10025" y="552"/>
                    <a:pt x="10025" y="552"/>
                  </a:cubicBezTo>
                  <a:cubicBezTo>
                    <a:pt x="10025" y="552"/>
                    <a:pt x="8313" y="201"/>
                    <a:pt x="6801" y="65"/>
                  </a:cubicBezTo>
                  <a:cubicBezTo>
                    <a:pt x="6292" y="19"/>
                    <a:pt x="5799" y="1"/>
                    <a:pt x="52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20"/>
            <p:cNvSpPr/>
            <p:nvPr/>
          </p:nvSpPr>
          <p:spPr>
            <a:xfrm>
              <a:off x="5744595" y="2726905"/>
              <a:ext cx="303515" cy="331846"/>
            </a:xfrm>
            <a:custGeom>
              <a:rect b="b" l="l" r="r" t="t"/>
              <a:pathLst>
                <a:path extrusionOk="0" h="8445" w="7724">
                  <a:moveTo>
                    <a:pt x="1927" y="1"/>
                  </a:moveTo>
                  <a:lnTo>
                    <a:pt x="0" y="284"/>
                  </a:lnTo>
                  <a:cubicBezTo>
                    <a:pt x="79" y="844"/>
                    <a:pt x="179" y="1364"/>
                    <a:pt x="290" y="1896"/>
                  </a:cubicBezTo>
                  <a:cubicBezTo>
                    <a:pt x="398" y="2426"/>
                    <a:pt x="534" y="2954"/>
                    <a:pt x="682" y="3478"/>
                  </a:cubicBezTo>
                  <a:cubicBezTo>
                    <a:pt x="980" y="4530"/>
                    <a:pt x="1331" y="5578"/>
                    <a:pt x="1895" y="6608"/>
                  </a:cubicBezTo>
                  <a:cubicBezTo>
                    <a:pt x="2038" y="6866"/>
                    <a:pt x="2200" y="7121"/>
                    <a:pt x="2391" y="7376"/>
                  </a:cubicBezTo>
                  <a:cubicBezTo>
                    <a:pt x="2484" y="7502"/>
                    <a:pt x="2595" y="7628"/>
                    <a:pt x="2706" y="7749"/>
                  </a:cubicBezTo>
                  <a:cubicBezTo>
                    <a:pt x="2839" y="7890"/>
                    <a:pt x="2997" y="8026"/>
                    <a:pt x="3180" y="8141"/>
                  </a:cubicBezTo>
                  <a:cubicBezTo>
                    <a:pt x="3481" y="8337"/>
                    <a:pt x="3873" y="8445"/>
                    <a:pt x="4235" y="8445"/>
                  </a:cubicBezTo>
                  <a:cubicBezTo>
                    <a:pt x="4317" y="8445"/>
                    <a:pt x="4398" y="8439"/>
                    <a:pt x="4475" y="8428"/>
                  </a:cubicBezTo>
                  <a:cubicBezTo>
                    <a:pt x="4903" y="8374"/>
                    <a:pt x="5240" y="8213"/>
                    <a:pt x="5524" y="8037"/>
                  </a:cubicBezTo>
                  <a:cubicBezTo>
                    <a:pt x="6087" y="7678"/>
                    <a:pt x="6475" y="7237"/>
                    <a:pt x="6830" y="6791"/>
                  </a:cubicBezTo>
                  <a:cubicBezTo>
                    <a:pt x="7006" y="6569"/>
                    <a:pt x="7167" y="6339"/>
                    <a:pt x="7311" y="6102"/>
                  </a:cubicBezTo>
                  <a:cubicBezTo>
                    <a:pt x="7462" y="5862"/>
                    <a:pt x="7595" y="5632"/>
                    <a:pt x="7724" y="5367"/>
                  </a:cubicBezTo>
                  <a:lnTo>
                    <a:pt x="6909" y="4850"/>
                  </a:lnTo>
                  <a:cubicBezTo>
                    <a:pt x="6755" y="5025"/>
                    <a:pt x="6579" y="5219"/>
                    <a:pt x="6407" y="5398"/>
                  </a:cubicBezTo>
                  <a:cubicBezTo>
                    <a:pt x="6231" y="5574"/>
                    <a:pt x="6052" y="5746"/>
                    <a:pt x="5872" y="5912"/>
                  </a:cubicBezTo>
                  <a:cubicBezTo>
                    <a:pt x="5517" y="6238"/>
                    <a:pt x="5121" y="6522"/>
                    <a:pt x="4770" y="6684"/>
                  </a:cubicBezTo>
                  <a:cubicBezTo>
                    <a:pt x="4608" y="6756"/>
                    <a:pt x="4459" y="6792"/>
                    <a:pt x="4358" y="6792"/>
                  </a:cubicBezTo>
                  <a:cubicBezTo>
                    <a:pt x="4349" y="6792"/>
                    <a:pt x="4340" y="6792"/>
                    <a:pt x="4332" y="6791"/>
                  </a:cubicBezTo>
                  <a:cubicBezTo>
                    <a:pt x="4231" y="6784"/>
                    <a:pt x="4200" y="6755"/>
                    <a:pt x="4131" y="6702"/>
                  </a:cubicBezTo>
                  <a:cubicBezTo>
                    <a:pt x="4095" y="6672"/>
                    <a:pt x="4056" y="6629"/>
                    <a:pt x="4013" y="6576"/>
                  </a:cubicBezTo>
                  <a:cubicBezTo>
                    <a:pt x="3955" y="6497"/>
                    <a:pt x="3894" y="6422"/>
                    <a:pt x="3837" y="6332"/>
                  </a:cubicBezTo>
                  <a:cubicBezTo>
                    <a:pt x="3722" y="6160"/>
                    <a:pt x="3610" y="5966"/>
                    <a:pt x="3514" y="5754"/>
                  </a:cubicBezTo>
                  <a:cubicBezTo>
                    <a:pt x="3305" y="5342"/>
                    <a:pt x="3133" y="4882"/>
                    <a:pt x="2979" y="4415"/>
                  </a:cubicBezTo>
                  <a:cubicBezTo>
                    <a:pt x="2821" y="3949"/>
                    <a:pt x="2681" y="3464"/>
                    <a:pt x="2555" y="2976"/>
                  </a:cubicBezTo>
                  <a:cubicBezTo>
                    <a:pt x="2311" y="1999"/>
                    <a:pt x="2096" y="980"/>
                    <a:pt x="1927" y="1"/>
                  </a:cubicBezTo>
                  <a:close/>
                </a:path>
              </a:pathLst>
            </a:custGeom>
            <a:solidFill>
              <a:srgbClr val="E489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20"/>
            <p:cNvSpPr/>
            <p:nvPr/>
          </p:nvSpPr>
          <p:spPr>
            <a:xfrm>
              <a:off x="5682076" y="2638490"/>
              <a:ext cx="167161" cy="221034"/>
            </a:xfrm>
            <a:custGeom>
              <a:rect b="b" l="l" r="r" t="t"/>
              <a:pathLst>
                <a:path extrusionOk="0" h="5625" w="4254">
                  <a:moveTo>
                    <a:pt x="2031" y="1"/>
                  </a:moveTo>
                  <a:cubicBezTo>
                    <a:pt x="1432" y="1"/>
                    <a:pt x="1040" y="273"/>
                    <a:pt x="600" y="911"/>
                  </a:cubicBezTo>
                  <a:cubicBezTo>
                    <a:pt x="1" y="1777"/>
                    <a:pt x="1235" y="5624"/>
                    <a:pt x="1235" y="5624"/>
                  </a:cubicBezTo>
                  <a:lnTo>
                    <a:pt x="4254" y="3564"/>
                  </a:lnTo>
                  <a:cubicBezTo>
                    <a:pt x="4254" y="3564"/>
                    <a:pt x="3684" y="330"/>
                    <a:pt x="2894" y="132"/>
                  </a:cubicBezTo>
                  <a:cubicBezTo>
                    <a:pt x="2559" y="47"/>
                    <a:pt x="2278" y="1"/>
                    <a:pt x="20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20"/>
            <p:cNvSpPr/>
            <p:nvPr/>
          </p:nvSpPr>
          <p:spPr>
            <a:xfrm>
              <a:off x="5997618" y="2884126"/>
              <a:ext cx="87038" cy="62676"/>
            </a:xfrm>
            <a:custGeom>
              <a:rect b="b" l="l" r="r" t="t"/>
              <a:pathLst>
                <a:path extrusionOk="0" h="1595" w="2215">
                  <a:moveTo>
                    <a:pt x="423" y="1"/>
                  </a:moveTo>
                  <a:cubicBezTo>
                    <a:pt x="423" y="1"/>
                    <a:pt x="0" y="856"/>
                    <a:pt x="287" y="1595"/>
                  </a:cubicBezTo>
                  <a:lnTo>
                    <a:pt x="1181" y="1513"/>
                  </a:lnTo>
                  <a:lnTo>
                    <a:pt x="2214" y="37"/>
                  </a:lnTo>
                  <a:lnTo>
                    <a:pt x="423" y="1"/>
                  </a:lnTo>
                  <a:close/>
                </a:path>
              </a:pathLst>
            </a:custGeom>
            <a:solidFill>
              <a:srgbClr val="E489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06" name="Google Shape;606;p20"/>
            <p:cNvGrpSpPr/>
            <p:nvPr/>
          </p:nvGrpSpPr>
          <p:grpSpPr>
            <a:xfrm>
              <a:off x="5932859" y="2488224"/>
              <a:ext cx="384109" cy="413192"/>
              <a:chOff x="5932859" y="2488224"/>
              <a:chExt cx="384109" cy="413192"/>
            </a:xfrm>
          </p:grpSpPr>
          <p:sp>
            <p:nvSpPr>
              <p:cNvPr id="607" name="Google Shape;607;p20"/>
              <p:cNvSpPr/>
              <p:nvPr/>
            </p:nvSpPr>
            <p:spPr>
              <a:xfrm>
                <a:off x="5978835" y="2512234"/>
                <a:ext cx="274515" cy="202880"/>
              </a:xfrm>
              <a:custGeom>
                <a:rect b="b" l="l" r="r" t="t"/>
                <a:pathLst>
                  <a:path extrusionOk="0" h="5163" w="6986">
                    <a:moveTo>
                      <a:pt x="3188" y="0"/>
                    </a:moveTo>
                    <a:cubicBezTo>
                      <a:pt x="1864" y="191"/>
                      <a:pt x="683" y="1088"/>
                      <a:pt x="191" y="2434"/>
                    </a:cubicBezTo>
                    <a:cubicBezTo>
                      <a:pt x="98" y="2689"/>
                      <a:pt x="36" y="2947"/>
                      <a:pt x="0" y="3209"/>
                    </a:cubicBezTo>
                    <a:lnTo>
                      <a:pt x="5718" y="542"/>
                    </a:lnTo>
                    <a:cubicBezTo>
                      <a:pt x="6085" y="772"/>
                      <a:pt x="6404" y="1063"/>
                      <a:pt x="6663" y="1393"/>
                    </a:cubicBezTo>
                    <a:lnTo>
                      <a:pt x="5632" y="1871"/>
                    </a:lnTo>
                    <a:lnTo>
                      <a:pt x="6986" y="1871"/>
                    </a:lnTo>
                    <a:cubicBezTo>
                      <a:pt x="6562" y="1120"/>
                      <a:pt x="5880" y="510"/>
                      <a:pt x="5004" y="194"/>
                    </a:cubicBezTo>
                    <a:cubicBezTo>
                      <a:pt x="4864" y="140"/>
                      <a:pt x="4724" y="101"/>
                      <a:pt x="4584" y="65"/>
                    </a:cubicBezTo>
                    <a:cubicBezTo>
                      <a:pt x="4251" y="40"/>
                      <a:pt x="3916" y="22"/>
                      <a:pt x="3580" y="11"/>
                    </a:cubicBezTo>
                    <a:cubicBezTo>
                      <a:pt x="3450" y="7"/>
                      <a:pt x="3321" y="4"/>
                      <a:pt x="3188" y="0"/>
                    </a:cubicBezTo>
                    <a:close/>
                    <a:moveTo>
                      <a:pt x="3623" y="2810"/>
                    </a:moveTo>
                    <a:lnTo>
                      <a:pt x="40" y="4476"/>
                    </a:lnTo>
                    <a:cubicBezTo>
                      <a:pt x="91" y="4713"/>
                      <a:pt x="162" y="4942"/>
                      <a:pt x="252" y="5162"/>
                    </a:cubicBezTo>
                    <a:lnTo>
                      <a:pt x="3623" y="3593"/>
                    </a:lnTo>
                    <a:lnTo>
                      <a:pt x="3623" y="281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20"/>
              <p:cNvSpPr/>
              <p:nvPr/>
            </p:nvSpPr>
            <p:spPr>
              <a:xfrm>
                <a:off x="6121163" y="2585716"/>
                <a:ext cx="134743" cy="67745"/>
              </a:xfrm>
              <a:custGeom>
                <a:rect b="b" l="l" r="r" t="t"/>
                <a:pathLst>
                  <a:path extrusionOk="0" h="1724" w="3429">
                    <a:moveTo>
                      <a:pt x="2010" y="1"/>
                    </a:moveTo>
                    <a:lnTo>
                      <a:pt x="1" y="940"/>
                    </a:lnTo>
                    <a:lnTo>
                      <a:pt x="1" y="1723"/>
                    </a:lnTo>
                    <a:lnTo>
                      <a:pt x="3428" y="126"/>
                    </a:lnTo>
                    <a:cubicBezTo>
                      <a:pt x="3407" y="83"/>
                      <a:pt x="3385" y="44"/>
                      <a:pt x="336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20"/>
              <p:cNvSpPr/>
              <p:nvPr/>
            </p:nvSpPr>
            <p:spPr>
              <a:xfrm>
                <a:off x="6121163" y="2618607"/>
                <a:ext cx="151364" cy="187319"/>
              </a:xfrm>
              <a:custGeom>
                <a:rect b="b" l="l" r="r" t="t"/>
                <a:pathLst>
                  <a:path extrusionOk="0" h="4767" w="3852">
                    <a:moveTo>
                      <a:pt x="3712" y="0"/>
                    </a:moveTo>
                    <a:cubicBezTo>
                      <a:pt x="3731" y="72"/>
                      <a:pt x="3749" y="145"/>
                      <a:pt x="3765" y="218"/>
                    </a:cubicBezTo>
                    <a:lnTo>
                      <a:pt x="3765" y="218"/>
                    </a:lnTo>
                    <a:cubicBezTo>
                      <a:pt x="3749" y="145"/>
                      <a:pt x="3731" y="72"/>
                      <a:pt x="3712" y="0"/>
                    </a:cubicBezTo>
                    <a:close/>
                    <a:moveTo>
                      <a:pt x="3765" y="218"/>
                    </a:moveTo>
                    <a:lnTo>
                      <a:pt x="3765" y="218"/>
                    </a:lnTo>
                    <a:cubicBezTo>
                      <a:pt x="3779" y="286"/>
                      <a:pt x="3792" y="355"/>
                      <a:pt x="3804" y="425"/>
                    </a:cubicBezTo>
                    <a:lnTo>
                      <a:pt x="3804" y="425"/>
                    </a:lnTo>
                    <a:cubicBezTo>
                      <a:pt x="3792" y="355"/>
                      <a:pt x="3779" y="286"/>
                      <a:pt x="3765" y="218"/>
                    </a:cubicBezTo>
                    <a:close/>
                    <a:moveTo>
                      <a:pt x="3804" y="425"/>
                    </a:moveTo>
                    <a:cubicBezTo>
                      <a:pt x="3830" y="593"/>
                      <a:pt x="3846" y="764"/>
                      <a:pt x="3848" y="936"/>
                    </a:cubicBezTo>
                    <a:lnTo>
                      <a:pt x="1" y="2731"/>
                    </a:lnTo>
                    <a:lnTo>
                      <a:pt x="1" y="4763"/>
                    </a:lnTo>
                    <a:cubicBezTo>
                      <a:pt x="32" y="4763"/>
                      <a:pt x="69" y="4766"/>
                      <a:pt x="101" y="4766"/>
                    </a:cubicBezTo>
                    <a:cubicBezTo>
                      <a:pt x="1633" y="4766"/>
                      <a:pt x="3069" y="3819"/>
                      <a:pt x="3622" y="2297"/>
                    </a:cubicBezTo>
                    <a:cubicBezTo>
                      <a:pt x="3776" y="1874"/>
                      <a:pt x="3851" y="1439"/>
                      <a:pt x="3851" y="1012"/>
                    </a:cubicBezTo>
                    <a:cubicBezTo>
                      <a:pt x="3851" y="857"/>
                      <a:pt x="3841" y="706"/>
                      <a:pt x="3823" y="556"/>
                    </a:cubicBezTo>
                    <a:cubicBezTo>
                      <a:pt x="3817" y="512"/>
                      <a:pt x="3811" y="468"/>
                      <a:pt x="3804" y="425"/>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20"/>
              <p:cNvSpPr/>
              <p:nvPr/>
            </p:nvSpPr>
            <p:spPr>
              <a:xfrm>
                <a:off x="6121163" y="2585716"/>
                <a:ext cx="79022" cy="36977"/>
              </a:xfrm>
              <a:custGeom>
                <a:rect b="b" l="l" r="r" t="t"/>
                <a:pathLst>
                  <a:path extrusionOk="0" h="941" w="2011">
                    <a:moveTo>
                      <a:pt x="1" y="1"/>
                    </a:moveTo>
                    <a:lnTo>
                      <a:pt x="1" y="940"/>
                    </a:lnTo>
                    <a:lnTo>
                      <a:pt x="201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20"/>
              <p:cNvSpPr/>
              <p:nvPr/>
            </p:nvSpPr>
            <p:spPr>
              <a:xfrm>
                <a:off x="6121163" y="2590667"/>
                <a:ext cx="151207" cy="135253"/>
              </a:xfrm>
              <a:custGeom>
                <a:rect b="b" l="l" r="r" t="t"/>
                <a:pathLst>
                  <a:path extrusionOk="0" h="3442" w="3848">
                    <a:moveTo>
                      <a:pt x="3428" y="0"/>
                    </a:moveTo>
                    <a:lnTo>
                      <a:pt x="1" y="1597"/>
                    </a:lnTo>
                    <a:lnTo>
                      <a:pt x="1" y="3442"/>
                    </a:lnTo>
                    <a:lnTo>
                      <a:pt x="3848" y="1647"/>
                    </a:lnTo>
                    <a:cubicBezTo>
                      <a:pt x="3844" y="1328"/>
                      <a:pt x="3794" y="1016"/>
                      <a:pt x="3712" y="711"/>
                    </a:cubicBezTo>
                    <a:cubicBezTo>
                      <a:pt x="3712" y="711"/>
                      <a:pt x="3708" y="711"/>
                      <a:pt x="3708" y="707"/>
                    </a:cubicBezTo>
                    <a:cubicBezTo>
                      <a:pt x="3640" y="463"/>
                      <a:pt x="3546" y="226"/>
                      <a:pt x="342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20"/>
              <p:cNvSpPr/>
              <p:nvPr/>
            </p:nvSpPr>
            <p:spPr>
              <a:xfrm>
                <a:off x="6027758" y="2725883"/>
                <a:ext cx="93444" cy="79887"/>
              </a:xfrm>
              <a:custGeom>
                <a:rect b="b" l="l" r="r" t="t"/>
                <a:pathLst>
                  <a:path extrusionOk="0" h="2033" w="2378">
                    <a:moveTo>
                      <a:pt x="2378" y="1"/>
                    </a:moveTo>
                    <a:lnTo>
                      <a:pt x="1" y="1107"/>
                    </a:lnTo>
                    <a:cubicBezTo>
                      <a:pt x="342" y="1405"/>
                      <a:pt x="741" y="1645"/>
                      <a:pt x="1189" y="1806"/>
                    </a:cubicBezTo>
                    <a:cubicBezTo>
                      <a:pt x="1581" y="1950"/>
                      <a:pt x="1979" y="2025"/>
                      <a:pt x="2378" y="2033"/>
                    </a:cubicBezTo>
                    <a:lnTo>
                      <a:pt x="2378"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20"/>
              <p:cNvSpPr/>
              <p:nvPr/>
            </p:nvSpPr>
            <p:spPr>
              <a:xfrm>
                <a:off x="5976438" y="2533532"/>
                <a:ext cx="264220" cy="154626"/>
              </a:xfrm>
              <a:custGeom>
                <a:rect b="b" l="l" r="r" t="t"/>
                <a:pathLst>
                  <a:path extrusionOk="0" h="3935" w="6724">
                    <a:moveTo>
                      <a:pt x="5779" y="0"/>
                    </a:moveTo>
                    <a:lnTo>
                      <a:pt x="61" y="2667"/>
                    </a:lnTo>
                    <a:cubicBezTo>
                      <a:pt x="1" y="3095"/>
                      <a:pt x="18" y="3525"/>
                      <a:pt x="101" y="3934"/>
                    </a:cubicBezTo>
                    <a:lnTo>
                      <a:pt x="3684" y="2268"/>
                    </a:lnTo>
                    <a:lnTo>
                      <a:pt x="3684" y="1329"/>
                    </a:lnTo>
                    <a:lnTo>
                      <a:pt x="5693" y="1329"/>
                    </a:lnTo>
                    <a:lnTo>
                      <a:pt x="6724" y="851"/>
                    </a:lnTo>
                    <a:cubicBezTo>
                      <a:pt x="6465" y="521"/>
                      <a:pt x="6146" y="230"/>
                      <a:pt x="57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20"/>
              <p:cNvSpPr/>
              <p:nvPr/>
            </p:nvSpPr>
            <p:spPr>
              <a:xfrm>
                <a:off x="5988698" y="2653422"/>
                <a:ext cx="132503" cy="115960"/>
              </a:xfrm>
              <a:custGeom>
                <a:rect b="b" l="l" r="r" t="t"/>
                <a:pathLst>
                  <a:path extrusionOk="0" h="2951" w="3372">
                    <a:moveTo>
                      <a:pt x="3372" y="0"/>
                    </a:moveTo>
                    <a:lnTo>
                      <a:pt x="1" y="1569"/>
                    </a:lnTo>
                    <a:cubicBezTo>
                      <a:pt x="220" y="2093"/>
                      <a:pt x="561" y="2570"/>
                      <a:pt x="995" y="2951"/>
                    </a:cubicBezTo>
                    <a:lnTo>
                      <a:pt x="3372" y="1845"/>
                    </a:lnTo>
                    <a:lnTo>
                      <a:pt x="337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20"/>
              <p:cNvSpPr/>
              <p:nvPr/>
            </p:nvSpPr>
            <p:spPr>
              <a:xfrm>
                <a:off x="5932859" y="2488224"/>
                <a:ext cx="384109" cy="340295"/>
              </a:xfrm>
              <a:custGeom>
                <a:rect b="b" l="l" r="r" t="t"/>
                <a:pathLst>
                  <a:path extrusionOk="0" h="8660" w="9775">
                    <a:moveTo>
                      <a:pt x="4886" y="914"/>
                    </a:moveTo>
                    <a:cubicBezTo>
                      <a:pt x="5275" y="914"/>
                      <a:pt x="5670" y="981"/>
                      <a:pt x="6055" y="1121"/>
                    </a:cubicBezTo>
                    <a:cubicBezTo>
                      <a:pt x="7829" y="1767"/>
                      <a:pt x="8744" y="3727"/>
                      <a:pt x="8098" y="5500"/>
                    </a:cubicBezTo>
                    <a:cubicBezTo>
                      <a:pt x="7593" y="6887"/>
                      <a:pt x="6284" y="7747"/>
                      <a:pt x="4889" y="7747"/>
                    </a:cubicBezTo>
                    <a:cubicBezTo>
                      <a:pt x="4501" y="7747"/>
                      <a:pt x="4106" y="7680"/>
                      <a:pt x="3719" y="7539"/>
                    </a:cubicBezTo>
                    <a:cubicBezTo>
                      <a:pt x="1946" y="6893"/>
                      <a:pt x="1034" y="4933"/>
                      <a:pt x="1677" y="3160"/>
                    </a:cubicBezTo>
                    <a:cubicBezTo>
                      <a:pt x="2182" y="1773"/>
                      <a:pt x="3493" y="914"/>
                      <a:pt x="4886" y="914"/>
                    </a:cubicBezTo>
                    <a:close/>
                    <a:moveTo>
                      <a:pt x="4886" y="0"/>
                    </a:moveTo>
                    <a:cubicBezTo>
                      <a:pt x="3120" y="0"/>
                      <a:pt x="1459" y="1090"/>
                      <a:pt x="819" y="2848"/>
                    </a:cubicBezTo>
                    <a:cubicBezTo>
                      <a:pt x="0" y="5094"/>
                      <a:pt x="1160" y="7578"/>
                      <a:pt x="3407" y="8396"/>
                    </a:cubicBezTo>
                    <a:cubicBezTo>
                      <a:pt x="3896" y="8575"/>
                      <a:pt x="4397" y="8659"/>
                      <a:pt x="4890" y="8659"/>
                    </a:cubicBezTo>
                    <a:cubicBezTo>
                      <a:pt x="6657" y="8659"/>
                      <a:pt x="8316" y="7570"/>
                      <a:pt x="8956" y="5812"/>
                    </a:cubicBezTo>
                    <a:cubicBezTo>
                      <a:pt x="9774" y="3565"/>
                      <a:pt x="8615" y="1082"/>
                      <a:pt x="6368" y="263"/>
                    </a:cubicBezTo>
                    <a:cubicBezTo>
                      <a:pt x="5879" y="85"/>
                      <a:pt x="5379" y="0"/>
                      <a:pt x="48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20"/>
              <p:cNvSpPr/>
              <p:nvPr/>
            </p:nvSpPr>
            <p:spPr>
              <a:xfrm>
                <a:off x="6008032" y="2844399"/>
                <a:ext cx="85231" cy="57017"/>
              </a:xfrm>
              <a:custGeom>
                <a:rect b="b" l="l" r="r" t="t"/>
                <a:pathLst>
                  <a:path extrusionOk="0" h="1451" w="2169">
                    <a:moveTo>
                      <a:pt x="1854" y="1"/>
                    </a:moveTo>
                    <a:cubicBezTo>
                      <a:pt x="1808" y="1"/>
                      <a:pt x="1763" y="15"/>
                      <a:pt x="1724" y="47"/>
                    </a:cubicBezTo>
                    <a:lnTo>
                      <a:pt x="1217" y="452"/>
                    </a:lnTo>
                    <a:cubicBezTo>
                      <a:pt x="1134" y="519"/>
                      <a:pt x="1033" y="553"/>
                      <a:pt x="932" y="553"/>
                    </a:cubicBezTo>
                    <a:cubicBezTo>
                      <a:pt x="848" y="553"/>
                      <a:pt x="764" y="530"/>
                      <a:pt x="690" y="485"/>
                    </a:cubicBezTo>
                    <a:lnTo>
                      <a:pt x="532" y="309"/>
                    </a:lnTo>
                    <a:cubicBezTo>
                      <a:pt x="498" y="270"/>
                      <a:pt x="453" y="251"/>
                      <a:pt x="408" y="251"/>
                    </a:cubicBezTo>
                    <a:cubicBezTo>
                      <a:pt x="361" y="251"/>
                      <a:pt x="314" y="272"/>
                      <a:pt x="281" y="313"/>
                    </a:cubicBezTo>
                    <a:lnTo>
                      <a:pt x="241" y="359"/>
                    </a:lnTo>
                    <a:cubicBezTo>
                      <a:pt x="158" y="460"/>
                      <a:pt x="108" y="578"/>
                      <a:pt x="90" y="707"/>
                    </a:cubicBezTo>
                    <a:lnTo>
                      <a:pt x="1" y="1450"/>
                    </a:lnTo>
                    <a:lnTo>
                      <a:pt x="381" y="1152"/>
                    </a:lnTo>
                    <a:lnTo>
                      <a:pt x="1949" y="1048"/>
                    </a:lnTo>
                    <a:lnTo>
                      <a:pt x="2097" y="736"/>
                    </a:lnTo>
                    <a:cubicBezTo>
                      <a:pt x="2161" y="592"/>
                      <a:pt x="2169" y="427"/>
                      <a:pt x="2111" y="280"/>
                    </a:cubicBezTo>
                    <a:lnTo>
                      <a:pt x="2053" y="137"/>
                    </a:lnTo>
                    <a:cubicBezTo>
                      <a:pt x="2019" y="51"/>
                      <a:pt x="1937" y="1"/>
                      <a:pt x="1854" y="1"/>
                    </a:cubicBezTo>
                    <a:close/>
                  </a:path>
                </a:pathLst>
              </a:custGeom>
              <a:solidFill>
                <a:srgbClr val="E489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7" name="Google Shape;617;p20"/>
            <p:cNvSpPr/>
            <p:nvPr/>
          </p:nvSpPr>
          <p:spPr>
            <a:xfrm>
              <a:off x="5515934" y="2262864"/>
              <a:ext cx="241782" cy="287011"/>
            </a:xfrm>
            <a:custGeom>
              <a:rect b="b" l="l" r="r" t="t"/>
              <a:pathLst>
                <a:path extrusionOk="0" h="7304" w="6153">
                  <a:moveTo>
                    <a:pt x="3019" y="0"/>
                  </a:moveTo>
                  <a:cubicBezTo>
                    <a:pt x="1817" y="0"/>
                    <a:pt x="702" y="866"/>
                    <a:pt x="485" y="2179"/>
                  </a:cubicBezTo>
                  <a:cubicBezTo>
                    <a:pt x="172" y="4046"/>
                    <a:pt x="0" y="4828"/>
                    <a:pt x="711" y="5995"/>
                  </a:cubicBezTo>
                  <a:cubicBezTo>
                    <a:pt x="1245" y="6869"/>
                    <a:pt x="2100" y="7303"/>
                    <a:pt x="2930" y="7303"/>
                  </a:cubicBezTo>
                  <a:cubicBezTo>
                    <a:pt x="3762" y="7303"/>
                    <a:pt x="4569" y="6866"/>
                    <a:pt x="5001" y="5998"/>
                  </a:cubicBezTo>
                  <a:cubicBezTo>
                    <a:pt x="5776" y="4440"/>
                    <a:pt x="6152" y="1648"/>
                    <a:pt x="4523" y="492"/>
                  </a:cubicBezTo>
                  <a:cubicBezTo>
                    <a:pt x="4046" y="154"/>
                    <a:pt x="3525" y="0"/>
                    <a:pt x="3019" y="0"/>
                  </a:cubicBezTo>
                  <a:close/>
                </a:path>
              </a:pathLst>
            </a:custGeom>
            <a:solidFill>
              <a:srgbClr val="E489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20"/>
            <p:cNvSpPr/>
            <p:nvPr/>
          </p:nvSpPr>
          <p:spPr>
            <a:xfrm>
              <a:off x="5262046" y="2236615"/>
              <a:ext cx="531583" cy="693989"/>
            </a:xfrm>
            <a:custGeom>
              <a:rect b="b" l="l" r="r" t="t"/>
              <a:pathLst>
                <a:path extrusionOk="0" h="17661" w="13528">
                  <a:moveTo>
                    <a:pt x="8819" y="1"/>
                  </a:moveTo>
                  <a:cubicBezTo>
                    <a:pt x="7000" y="1"/>
                    <a:pt x="5307" y="902"/>
                    <a:pt x="5374" y="2937"/>
                  </a:cubicBezTo>
                  <a:cubicBezTo>
                    <a:pt x="5464" y="5665"/>
                    <a:pt x="5374" y="5708"/>
                    <a:pt x="4143" y="7129"/>
                  </a:cubicBezTo>
                  <a:cubicBezTo>
                    <a:pt x="2908" y="8550"/>
                    <a:pt x="1128" y="9746"/>
                    <a:pt x="3156" y="11663"/>
                  </a:cubicBezTo>
                  <a:cubicBezTo>
                    <a:pt x="5184" y="13576"/>
                    <a:pt x="0" y="16217"/>
                    <a:pt x="6088" y="17491"/>
                  </a:cubicBezTo>
                  <a:cubicBezTo>
                    <a:pt x="6643" y="17607"/>
                    <a:pt x="7183" y="17661"/>
                    <a:pt x="7700" y="17661"/>
                  </a:cubicBezTo>
                  <a:cubicBezTo>
                    <a:pt x="11143" y="17661"/>
                    <a:pt x="13527" y="15291"/>
                    <a:pt x="11936" y="13349"/>
                  </a:cubicBezTo>
                  <a:cubicBezTo>
                    <a:pt x="10226" y="11264"/>
                    <a:pt x="11917" y="10578"/>
                    <a:pt x="12093" y="8759"/>
                  </a:cubicBezTo>
                  <a:cubicBezTo>
                    <a:pt x="12269" y="6939"/>
                    <a:pt x="9623" y="6125"/>
                    <a:pt x="10586" y="4793"/>
                  </a:cubicBezTo>
                  <a:cubicBezTo>
                    <a:pt x="11548" y="3461"/>
                    <a:pt x="12315" y="870"/>
                    <a:pt x="10647" y="302"/>
                  </a:cubicBezTo>
                  <a:cubicBezTo>
                    <a:pt x="10065" y="104"/>
                    <a:pt x="9435" y="1"/>
                    <a:pt x="881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20"/>
            <p:cNvSpPr/>
            <p:nvPr/>
          </p:nvSpPr>
          <p:spPr>
            <a:xfrm>
              <a:off x="5622425" y="2234728"/>
              <a:ext cx="139969" cy="168772"/>
            </a:xfrm>
            <a:custGeom>
              <a:rect b="b" l="l" r="r" t="t"/>
              <a:pathLst>
                <a:path extrusionOk="0" h="4295" w="3562">
                  <a:moveTo>
                    <a:pt x="1043" y="0"/>
                  </a:moveTo>
                  <a:cubicBezTo>
                    <a:pt x="721" y="0"/>
                    <a:pt x="372" y="24"/>
                    <a:pt x="0" y="63"/>
                  </a:cubicBezTo>
                  <a:lnTo>
                    <a:pt x="1167" y="4295"/>
                  </a:lnTo>
                  <a:cubicBezTo>
                    <a:pt x="1167" y="4295"/>
                    <a:pt x="3561" y="3347"/>
                    <a:pt x="3411" y="1728"/>
                  </a:cubicBezTo>
                  <a:cubicBezTo>
                    <a:pt x="3285" y="416"/>
                    <a:pt x="2408" y="0"/>
                    <a:pt x="104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20"/>
            <p:cNvSpPr/>
            <p:nvPr/>
          </p:nvSpPr>
          <p:spPr>
            <a:xfrm>
              <a:off x="5652761" y="2389278"/>
              <a:ext cx="53756" cy="71281"/>
            </a:xfrm>
            <a:custGeom>
              <a:rect b="b" l="l" r="r" t="t"/>
              <a:pathLst>
                <a:path extrusionOk="0" h="1814" w="1368">
                  <a:moveTo>
                    <a:pt x="664" y="0"/>
                  </a:moveTo>
                  <a:cubicBezTo>
                    <a:pt x="357" y="0"/>
                    <a:pt x="94" y="250"/>
                    <a:pt x="50" y="592"/>
                  </a:cubicBezTo>
                  <a:cubicBezTo>
                    <a:pt x="0" y="979"/>
                    <a:pt x="133" y="1357"/>
                    <a:pt x="334" y="1611"/>
                  </a:cubicBezTo>
                  <a:cubicBezTo>
                    <a:pt x="446" y="1751"/>
                    <a:pt x="575" y="1813"/>
                    <a:pt x="702" y="1813"/>
                  </a:cubicBezTo>
                  <a:cubicBezTo>
                    <a:pt x="918" y="1813"/>
                    <a:pt x="1126" y="1634"/>
                    <a:pt x="1221" y="1360"/>
                  </a:cubicBezTo>
                  <a:cubicBezTo>
                    <a:pt x="1360" y="969"/>
                    <a:pt x="1368" y="301"/>
                    <a:pt x="951" y="75"/>
                  </a:cubicBezTo>
                  <a:cubicBezTo>
                    <a:pt x="855" y="24"/>
                    <a:pt x="757" y="0"/>
                    <a:pt x="664" y="0"/>
                  </a:cubicBezTo>
                  <a:close/>
                </a:path>
              </a:pathLst>
            </a:custGeom>
            <a:solidFill>
              <a:srgbClr val="E489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20"/>
            <p:cNvSpPr/>
            <p:nvPr/>
          </p:nvSpPr>
          <p:spPr>
            <a:xfrm>
              <a:off x="5313405" y="3095694"/>
              <a:ext cx="369137" cy="1584964"/>
            </a:xfrm>
            <a:custGeom>
              <a:rect b="b" l="l" r="r" t="t"/>
              <a:pathLst>
                <a:path extrusionOk="0" h="40335" w="9394">
                  <a:moveTo>
                    <a:pt x="3701" y="1"/>
                  </a:moveTo>
                  <a:cubicBezTo>
                    <a:pt x="1242" y="3458"/>
                    <a:pt x="2979" y="5726"/>
                    <a:pt x="1885" y="20632"/>
                  </a:cubicBezTo>
                  <a:cubicBezTo>
                    <a:pt x="1454" y="26523"/>
                    <a:pt x="0" y="40334"/>
                    <a:pt x="0" y="40334"/>
                  </a:cubicBezTo>
                  <a:lnTo>
                    <a:pt x="2599" y="40334"/>
                  </a:lnTo>
                  <a:cubicBezTo>
                    <a:pt x="2599" y="40334"/>
                    <a:pt x="6020" y="26046"/>
                    <a:pt x="6910" y="20090"/>
                  </a:cubicBezTo>
                  <a:cubicBezTo>
                    <a:pt x="7006" y="19426"/>
                    <a:pt x="7107" y="18723"/>
                    <a:pt x="7208" y="17991"/>
                  </a:cubicBezTo>
                  <a:cubicBezTo>
                    <a:pt x="7614" y="15087"/>
                    <a:pt x="8033" y="11716"/>
                    <a:pt x="8399" y="8684"/>
                  </a:cubicBezTo>
                  <a:cubicBezTo>
                    <a:pt x="8966" y="3932"/>
                    <a:pt x="9393" y="1"/>
                    <a:pt x="939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20"/>
            <p:cNvSpPr/>
            <p:nvPr/>
          </p:nvSpPr>
          <p:spPr>
            <a:xfrm>
              <a:off x="5296587" y="4630420"/>
              <a:ext cx="147042" cy="51948"/>
            </a:xfrm>
            <a:custGeom>
              <a:rect b="b" l="l" r="r" t="t"/>
              <a:pathLst>
                <a:path extrusionOk="0" h="1322" w="3742">
                  <a:moveTo>
                    <a:pt x="3741" y="1"/>
                  </a:moveTo>
                  <a:lnTo>
                    <a:pt x="62" y="94"/>
                  </a:lnTo>
                  <a:lnTo>
                    <a:pt x="1" y="1321"/>
                  </a:lnTo>
                  <a:lnTo>
                    <a:pt x="3454" y="1321"/>
                  </a:lnTo>
                  <a:lnTo>
                    <a:pt x="374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20"/>
            <p:cNvSpPr/>
            <p:nvPr/>
          </p:nvSpPr>
          <p:spPr>
            <a:xfrm>
              <a:off x="5519157" y="3329738"/>
              <a:ext cx="124329" cy="472955"/>
            </a:xfrm>
            <a:custGeom>
              <a:rect b="b" l="l" r="r" t="t"/>
              <a:pathLst>
                <a:path extrusionOk="0" h="12036" w="3164">
                  <a:moveTo>
                    <a:pt x="2148" y="0"/>
                  </a:moveTo>
                  <a:cubicBezTo>
                    <a:pt x="1" y="1328"/>
                    <a:pt x="1365" y="8952"/>
                    <a:pt x="1972" y="12035"/>
                  </a:cubicBezTo>
                  <a:cubicBezTo>
                    <a:pt x="2378" y="9131"/>
                    <a:pt x="2797" y="5760"/>
                    <a:pt x="3163" y="2728"/>
                  </a:cubicBezTo>
                  <a:cubicBezTo>
                    <a:pt x="2984" y="1637"/>
                    <a:pt x="2664" y="682"/>
                    <a:pt x="214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20"/>
            <p:cNvSpPr/>
            <p:nvPr/>
          </p:nvSpPr>
          <p:spPr>
            <a:xfrm>
              <a:off x="5540180" y="3095694"/>
              <a:ext cx="271293" cy="1584964"/>
            </a:xfrm>
            <a:custGeom>
              <a:rect b="b" l="l" r="r" t="t"/>
              <a:pathLst>
                <a:path extrusionOk="0" h="40335" w="6904">
                  <a:moveTo>
                    <a:pt x="1" y="1"/>
                  </a:moveTo>
                  <a:cubicBezTo>
                    <a:pt x="1" y="1"/>
                    <a:pt x="1785" y="14118"/>
                    <a:pt x="2075" y="20594"/>
                  </a:cubicBezTo>
                  <a:cubicBezTo>
                    <a:pt x="2341" y="26530"/>
                    <a:pt x="2621" y="40334"/>
                    <a:pt x="2621" y="40334"/>
                  </a:cubicBezTo>
                  <a:lnTo>
                    <a:pt x="5202" y="40334"/>
                  </a:lnTo>
                  <a:cubicBezTo>
                    <a:pt x="5202" y="40334"/>
                    <a:pt x="6723" y="26178"/>
                    <a:pt x="6813" y="20130"/>
                  </a:cubicBezTo>
                  <a:cubicBezTo>
                    <a:pt x="6903" y="14319"/>
                    <a:pt x="5668" y="1"/>
                    <a:pt x="56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20"/>
            <p:cNvSpPr/>
            <p:nvPr/>
          </p:nvSpPr>
          <p:spPr>
            <a:xfrm>
              <a:off x="5624115" y="4630420"/>
              <a:ext cx="146885" cy="51948"/>
            </a:xfrm>
            <a:custGeom>
              <a:rect b="b" l="l" r="r" t="t"/>
              <a:pathLst>
                <a:path extrusionOk="0" h="1322" w="3738">
                  <a:moveTo>
                    <a:pt x="3737" y="1"/>
                  </a:moveTo>
                  <a:lnTo>
                    <a:pt x="0" y="94"/>
                  </a:lnTo>
                  <a:lnTo>
                    <a:pt x="61" y="1321"/>
                  </a:lnTo>
                  <a:lnTo>
                    <a:pt x="3449" y="1321"/>
                  </a:lnTo>
                  <a:lnTo>
                    <a:pt x="3737"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20"/>
            <p:cNvSpPr/>
            <p:nvPr/>
          </p:nvSpPr>
          <p:spPr>
            <a:xfrm>
              <a:off x="5439505" y="3075574"/>
              <a:ext cx="333025" cy="33872"/>
            </a:xfrm>
            <a:custGeom>
              <a:rect b="b" l="l" r="r" t="t"/>
              <a:pathLst>
                <a:path extrusionOk="0" h="862" w="8475">
                  <a:moveTo>
                    <a:pt x="495" y="0"/>
                  </a:moveTo>
                  <a:cubicBezTo>
                    <a:pt x="438" y="0"/>
                    <a:pt x="388" y="25"/>
                    <a:pt x="370" y="57"/>
                  </a:cubicBezTo>
                  <a:lnTo>
                    <a:pt x="25" y="750"/>
                  </a:lnTo>
                  <a:cubicBezTo>
                    <a:pt x="0" y="804"/>
                    <a:pt x="65" y="862"/>
                    <a:pt x="154" y="862"/>
                  </a:cubicBezTo>
                  <a:lnTo>
                    <a:pt x="8273" y="862"/>
                  </a:lnTo>
                  <a:cubicBezTo>
                    <a:pt x="8341" y="862"/>
                    <a:pt x="8399" y="826"/>
                    <a:pt x="8402" y="783"/>
                  </a:cubicBezTo>
                  <a:lnTo>
                    <a:pt x="8470" y="90"/>
                  </a:lnTo>
                  <a:cubicBezTo>
                    <a:pt x="8475" y="39"/>
                    <a:pt x="8414" y="0"/>
                    <a:pt x="8338"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20"/>
            <p:cNvSpPr/>
            <p:nvPr/>
          </p:nvSpPr>
          <p:spPr>
            <a:xfrm>
              <a:off x="5484459" y="3073177"/>
              <a:ext cx="18115" cy="39216"/>
            </a:xfrm>
            <a:custGeom>
              <a:rect b="b" l="l" r="r" t="t"/>
              <a:pathLst>
                <a:path extrusionOk="0" h="998" w="461">
                  <a:moveTo>
                    <a:pt x="177" y="0"/>
                  </a:moveTo>
                  <a:cubicBezTo>
                    <a:pt x="138" y="0"/>
                    <a:pt x="102" y="22"/>
                    <a:pt x="98" y="47"/>
                  </a:cubicBezTo>
                  <a:lnTo>
                    <a:pt x="4" y="948"/>
                  </a:lnTo>
                  <a:cubicBezTo>
                    <a:pt x="1" y="976"/>
                    <a:pt x="34" y="998"/>
                    <a:pt x="77" y="998"/>
                  </a:cubicBezTo>
                  <a:lnTo>
                    <a:pt x="284" y="998"/>
                  </a:lnTo>
                  <a:cubicBezTo>
                    <a:pt x="327" y="998"/>
                    <a:pt x="364" y="976"/>
                    <a:pt x="367" y="948"/>
                  </a:cubicBezTo>
                  <a:lnTo>
                    <a:pt x="461" y="47"/>
                  </a:lnTo>
                  <a:cubicBezTo>
                    <a:pt x="461" y="22"/>
                    <a:pt x="432" y="0"/>
                    <a:pt x="38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20"/>
            <p:cNvSpPr/>
            <p:nvPr/>
          </p:nvSpPr>
          <p:spPr>
            <a:xfrm>
              <a:off x="5684512" y="3073177"/>
              <a:ext cx="18076" cy="39216"/>
            </a:xfrm>
            <a:custGeom>
              <a:rect b="b" l="l" r="r" t="t"/>
              <a:pathLst>
                <a:path extrusionOk="0" h="998" w="460">
                  <a:moveTo>
                    <a:pt x="176" y="0"/>
                  </a:moveTo>
                  <a:cubicBezTo>
                    <a:pt x="136" y="0"/>
                    <a:pt x="97" y="22"/>
                    <a:pt x="97" y="47"/>
                  </a:cubicBezTo>
                  <a:lnTo>
                    <a:pt x="4" y="948"/>
                  </a:lnTo>
                  <a:cubicBezTo>
                    <a:pt x="0" y="976"/>
                    <a:pt x="32" y="998"/>
                    <a:pt x="75" y="998"/>
                  </a:cubicBezTo>
                  <a:lnTo>
                    <a:pt x="283" y="998"/>
                  </a:lnTo>
                  <a:cubicBezTo>
                    <a:pt x="327" y="998"/>
                    <a:pt x="362" y="976"/>
                    <a:pt x="366" y="948"/>
                  </a:cubicBezTo>
                  <a:lnTo>
                    <a:pt x="459" y="47"/>
                  </a:lnTo>
                  <a:cubicBezTo>
                    <a:pt x="459" y="22"/>
                    <a:pt x="426" y="0"/>
                    <a:pt x="38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Google Shape;633;g8555621870_0_0"/>
          <p:cNvSpPr txBox="1"/>
          <p:nvPr/>
        </p:nvSpPr>
        <p:spPr>
          <a:xfrm>
            <a:off x="1595800" y="49325"/>
            <a:ext cx="5890200" cy="461700"/>
          </a:xfrm>
          <a:prstGeom prst="rect">
            <a:avLst/>
          </a:prstGeom>
          <a:noFill/>
          <a:ln cap="flat" cmpd="sng" w="254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 sz="2400">
                <a:solidFill>
                  <a:schemeClr val="lt1"/>
                </a:solidFill>
                <a:latin typeface="Staatliches"/>
                <a:ea typeface="Staatliches"/>
                <a:cs typeface="Staatliches"/>
                <a:sym typeface="Staatliches"/>
              </a:rPr>
              <a:t>DEMONSTRATING FASAL</a:t>
            </a:r>
            <a:endParaRPr b="0" i="0" sz="2400" u="none" cap="none" strike="noStrike">
              <a:solidFill>
                <a:schemeClr val="lt1"/>
              </a:solidFill>
              <a:latin typeface="Staatliches"/>
              <a:ea typeface="Staatliches"/>
              <a:cs typeface="Staatliches"/>
              <a:sym typeface="Staatliches"/>
            </a:endParaRPr>
          </a:p>
        </p:txBody>
      </p:sp>
      <p:sp>
        <p:nvSpPr>
          <p:cNvPr id="634" name="Google Shape;634;g8555621870_0_0"/>
          <p:cNvSpPr txBox="1"/>
          <p:nvPr/>
        </p:nvSpPr>
        <p:spPr>
          <a:xfrm>
            <a:off x="531551" y="2381862"/>
            <a:ext cx="80187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 sz="2200">
                <a:solidFill>
                  <a:schemeClr val="lt1"/>
                </a:solidFill>
                <a:latin typeface="Staatliches"/>
                <a:ea typeface="Staatliches"/>
                <a:cs typeface="Staatliches"/>
                <a:sym typeface="Staatliches"/>
              </a:rPr>
              <a:t>CHOOSE THE DISTRICT OF INTEREST</a:t>
            </a:r>
            <a:endParaRPr sz="2200">
              <a:solidFill>
                <a:schemeClr val="lt1"/>
              </a:solidFill>
              <a:latin typeface="Staatliches"/>
              <a:ea typeface="Staatliches"/>
              <a:cs typeface="Staatliches"/>
              <a:sym typeface="Staatliches"/>
            </a:endParaRPr>
          </a:p>
          <a:p>
            <a:pPr indent="0" lvl="0" marL="0" marR="0" rtl="0" algn="ctr">
              <a:lnSpc>
                <a:spcPct val="100000"/>
              </a:lnSpc>
              <a:spcBef>
                <a:spcPts val="0"/>
              </a:spcBef>
              <a:spcAft>
                <a:spcPts val="0"/>
              </a:spcAft>
              <a:buNone/>
            </a:pPr>
            <a:r>
              <a:t/>
            </a:r>
            <a:endParaRPr sz="2200">
              <a:solidFill>
                <a:schemeClr val="lt1"/>
              </a:solidFill>
              <a:latin typeface="Staatliches"/>
              <a:ea typeface="Staatliches"/>
              <a:cs typeface="Staatliches"/>
              <a:sym typeface="Staatliches"/>
            </a:endParaRPr>
          </a:p>
          <a:p>
            <a:pPr indent="0" lvl="0" marL="0" marR="0" rtl="0" algn="ctr">
              <a:lnSpc>
                <a:spcPct val="100000"/>
              </a:lnSpc>
              <a:spcBef>
                <a:spcPts val="0"/>
              </a:spcBef>
              <a:spcAft>
                <a:spcPts val="0"/>
              </a:spcAft>
              <a:buNone/>
            </a:pPr>
            <a:r>
              <a:rPr lang="en">
                <a:solidFill>
                  <a:schemeClr val="lt1"/>
                </a:solidFill>
                <a:latin typeface="Staatliches"/>
                <a:ea typeface="Staatliches"/>
                <a:cs typeface="Staatliches"/>
                <a:sym typeface="Staatliches"/>
              </a:rPr>
              <a:t>Let’s CHOOSE DHULE DISTRICT FROM MAHARASHTRA STATE HERE</a:t>
            </a:r>
            <a:endParaRPr>
              <a:solidFill>
                <a:schemeClr val="lt1"/>
              </a:solidFill>
              <a:latin typeface="Staatliches"/>
              <a:ea typeface="Staatliches"/>
              <a:cs typeface="Staatliches"/>
              <a:sym typeface="Staatliches"/>
            </a:endParaRPr>
          </a:p>
        </p:txBody>
      </p:sp>
      <p:pic>
        <p:nvPicPr>
          <p:cNvPr id="635" name="Google Shape;635;g8555621870_0_0"/>
          <p:cNvPicPr preferRelativeResize="0"/>
          <p:nvPr/>
        </p:nvPicPr>
        <p:blipFill>
          <a:blip r:embed="rId3">
            <a:alphaModFix/>
          </a:blip>
          <a:stretch>
            <a:fillRect/>
          </a:stretch>
        </p:blipFill>
        <p:spPr>
          <a:xfrm>
            <a:off x="180975" y="581625"/>
            <a:ext cx="8782050" cy="1800225"/>
          </a:xfrm>
          <a:prstGeom prst="rect">
            <a:avLst/>
          </a:prstGeom>
          <a:noFill/>
          <a:ln>
            <a:noFill/>
          </a:ln>
        </p:spPr>
      </p:pic>
      <p:pic>
        <p:nvPicPr>
          <p:cNvPr id="636" name="Google Shape;636;g8555621870_0_0"/>
          <p:cNvPicPr preferRelativeResize="0"/>
          <p:nvPr/>
        </p:nvPicPr>
        <p:blipFill>
          <a:blip r:embed="rId4">
            <a:alphaModFix/>
          </a:blip>
          <a:stretch>
            <a:fillRect/>
          </a:stretch>
        </p:blipFill>
        <p:spPr>
          <a:xfrm>
            <a:off x="2401675" y="3314862"/>
            <a:ext cx="4278445" cy="164848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 name="Shape 640"/>
        <p:cNvGrpSpPr/>
        <p:nvPr/>
      </p:nvGrpSpPr>
      <p:grpSpPr>
        <a:xfrm>
          <a:off x="0" y="0"/>
          <a:ext cx="0" cy="0"/>
          <a:chOff x="0" y="0"/>
          <a:chExt cx="0" cy="0"/>
        </a:xfrm>
      </p:grpSpPr>
      <p:sp>
        <p:nvSpPr>
          <p:cNvPr id="641" name="Google Shape;641;g8555621870_0_11"/>
          <p:cNvSpPr txBox="1"/>
          <p:nvPr/>
        </p:nvSpPr>
        <p:spPr>
          <a:xfrm>
            <a:off x="1595800" y="49325"/>
            <a:ext cx="5890200" cy="461700"/>
          </a:xfrm>
          <a:prstGeom prst="rect">
            <a:avLst/>
          </a:prstGeom>
          <a:noFill/>
          <a:ln cap="flat" cmpd="sng" w="254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 sz="2400">
                <a:solidFill>
                  <a:schemeClr val="lt1"/>
                </a:solidFill>
                <a:latin typeface="Staatliches"/>
                <a:ea typeface="Staatliches"/>
                <a:cs typeface="Staatliches"/>
                <a:sym typeface="Staatliches"/>
              </a:rPr>
              <a:t>DEMONSTRATING FASAL</a:t>
            </a:r>
            <a:endParaRPr b="0" i="0" sz="2400" u="none" cap="none" strike="noStrike">
              <a:solidFill>
                <a:schemeClr val="lt1"/>
              </a:solidFill>
              <a:latin typeface="Staatliches"/>
              <a:ea typeface="Staatliches"/>
              <a:cs typeface="Staatliches"/>
              <a:sym typeface="Staatliches"/>
            </a:endParaRPr>
          </a:p>
        </p:txBody>
      </p:sp>
      <p:sp>
        <p:nvSpPr>
          <p:cNvPr id="642" name="Google Shape;642;g8555621870_0_11"/>
          <p:cNvSpPr txBox="1"/>
          <p:nvPr/>
        </p:nvSpPr>
        <p:spPr>
          <a:xfrm>
            <a:off x="396288" y="511037"/>
            <a:ext cx="80187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 sz="2200">
                <a:solidFill>
                  <a:schemeClr val="lt1"/>
                </a:solidFill>
                <a:latin typeface="Staatliches"/>
                <a:ea typeface="Staatliches"/>
                <a:cs typeface="Staatliches"/>
                <a:sym typeface="Staatliches"/>
              </a:rPr>
              <a:t>CHOOSE THE CROP OF INTEREST</a:t>
            </a:r>
            <a:endParaRPr sz="2200">
              <a:solidFill>
                <a:schemeClr val="lt1"/>
              </a:solidFill>
              <a:latin typeface="Staatliches"/>
              <a:ea typeface="Staatliches"/>
              <a:cs typeface="Staatliches"/>
              <a:sym typeface="Staatliches"/>
            </a:endParaRPr>
          </a:p>
          <a:p>
            <a:pPr indent="0" lvl="0" marL="0" marR="0" rtl="0" algn="ctr">
              <a:lnSpc>
                <a:spcPct val="100000"/>
              </a:lnSpc>
              <a:spcBef>
                <a:spcPts val="0"/>
              </a:spcBef>
              <a:spcAft>
                <a:spcPts val="0"/>
              </a:spcAft>
              <a:buNone/>
            </a:pPr>
            <a:r>
              <a:rPr lang="en" sz="1100">
                <a:solidFill>
                  <a:schemeClr val="lt1"/>
                </a:solidFill>
                <a:latin typeface="Staatliches"/>
                <a:ea typeface="Staatliches"/>
                <a:cs typeface="Staatliches"/>
                <a:sym typeface="Staatliches"/>
              </a:rPr>
              <a:t>(The most profitable crops can be seen before selecting the crop)</a:t>
            </a:r>
            <a:endParaRPr sz="1100">
              <a:solidFill>
                <a:schemeClr val="lt1"/>
              </a:solidFill>
              <a:latin typeface="Staatliches"/>
              <a:ea typeface="Staatliches"/>
              <a:cs typeface="Staatliches"/>
              <a:sym typeface="Staatliches"/>
            </a:endParaRPr>
          </a:p>
          <a:p>
            <a:pPr indent="0" lvl="0" marL="0" marR="0" rtl="0" algn="ctr">
              <a:lnSpc>
                <a:spcPct val="100000"/>
              </a:lnSpc>
              <a:spcBef>
                <a:spcPts val="0"/>
              </a:spcBef>
              <a:spcAft>
                <a:spcPts val="0"/>
              </a:spcAft>
              <a:buNone/>
            </a:pPr>
            <a:r>
              <a:rPr lang="en" sz="1800">
                <a:solidFill>
                  <a:schemeClr val="lt1"/>
                </a:solidFill>
                <a:latin typeface="Staatliches"/>
                <a:ea typeface="Staatliches"/>
                <a:cs typeface="Staatliches"/>
                <a:sym typeface="Staatliches"/>
              </a:rPr>
              <a:t> </a:t>
            </a:r>
            <a:r>
              <a:rPr lang="en" sz="1800">
                <a:solidFill>
                  <a:schemeClr val="lt1"/>
                </a:solidFill>
                <a:latin typeface="Staatliches"/>
                <a:ea typeface="Staatliches"/>
                <a:cs typeface="Staatliches"/>
                <a:sym typeface="Staatliches"/>
              </a:rPr>
              <a:t>Let’s SELECT COTTON HERE</a:t>
            </a:r>
            <a:endParaRPr sz="1800">
              <a:solidFill>
                <a:schemeClr val="lt1"/>
              </a:solidFill>
              <a:latin typeface="Staatliches"/>
              <a:ea typeface="Staatliches"/>
              <a:cs typeface="Staatliches"/>
              <a:sym typeface="Staatliches"/>
            </a:endParaRPr>
          </a:p>
        </p:txBody>
      </p:sp>
      <p:pic>
        <p:nvPicPr>
          <p:cNvPr id="643" name="Google Shape;643;g8555621870_0_11"/>
          <p:cNvPicPr preferRelativeResize="0"/>
          <p:nvPr/>
        </p:nvPicPr>
        <p:blipFill>
          <a:blip r:embed="rId3">
            <a:alphaModFix/>
          </a:blip>
          <a:stretch>
            <a:fillRect/>
          </a:stretch>
        </p:blipFill>
        <p:spPr>
          <a:xfrm>
            <a:off x="1078075" y="2971263"/>
            <a:ext cx="6525075" cy="2044124"/>
          </a:xfrm>
          <a:prstGeom prst="rect">
            <a:avLst/>
          </a:prstGeom>
          <a:noFill/>
          <a:ln>
            <a:noFill/>
          </a:ln>
        </p:spPr>
      </p:pic>
      <p:pic>
        <p:nvPicPr>
          <p:cNvPr id="644" name="Google Shape;644;g8555621870_0_11"/>
          <p:cNvPicPr preferRelativeResize="0"/>
          <p:nvPr/>
        </p:nvPicPr>
        <p:blipFill>
          <a:blip r:embed="rId4">
            <a:alphaModFix/>
          </a:blip>
          <a:stretch>
            <a:fillRect/>
          </a:stretch>
        </p:blipFill>
        <p:spPr>
          <a:xfrm>
            <a:off x="1858968" y="1318688"/>
            <a:ext cx="5093370" cy="1491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8" name="Shape 648"/>
        <p:cNvGrpSpPr/>
        <p:nvPr/>
      </p:nvGrpSpPr>
      <p:grpSpPr>
        <a:xfrm>
          <a:off x="0" y="0"/>
          <a:ext cx="0" cy="0"/>
          <a:chOff x="0" y="0"/>
          <a:chExt cx="0" cy="0"/>
        </a:xfrm>
      </p:grpSpPr>
      <p:sp>
        <p:nvSpPr>
          <p:cNvPr id="649" name="Google Shape;649;g8555621870_0_20"/>
          <p:cNvSpPr txBox="1"/>
          <p:nvPr/>
        </p:nvSpPr>
        <p:spPr>
          <a:xfrm>
            <a:off x="1595800" y="49325"/>
            <a:ext cx="5890200" cy="461700"/>
          </a:xfrm>
          <a:prstGeom prst="rect">
            <a:avLst/>
          </a:prstGeom>
          <a:noFill/>
          <a:ln cap="flat" cmpd="sng" w="254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 sz="2400">
                <a:solidFill>
                  <a:schemeClr val="lt1"/>
                </a:solidFill>
                <a:latin typeface="Staatliches"/>
                <a:ea typeface="Staatliches"/>
                <a:cs typeface="Staatliches"/>
                <a:sym typeface="Staatliches"/>
              </a:rPr>
              <a:t>DEMONSTRATING FASAL</a:t>
            </a:r>
            <a:endParaRPr b="0" i="0" sz="2400" u="none" cap="none" strike="noStrike">
              <a:solidFill>
                <a:schemeClr val="lt1"/>
              </a:solidFill>
              <a:latin typeface="Staatliches"/>
              <a:ea typeface="Staatliches"/>
              <a:cs typeface="Staatliches"/>
              <a:sym typeface="Staatliches"/>
            </a:endParaRPr>
          </a:p>
        </p:txBody>
      </p:sp>
      <p:sp>
        <p:nvSpPr>
          <p:cNvPr id="650" name="Google Shape;650;g8555621870_0_20"/>
          <p:cNvSpPr txBox="1"/>
          <p:nvPr/>
        </p:nvSpPr>
        <p:spPr>
          <a:xfrm>
            <a:off x="396288" y="745237"/>
            <a:ext cx="80187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i="1" lang="en" sz="2000" u="sng">
                <a:solidFill>
                  <a:schemeClr val="lt1"/>
                </a:solidFill>
                <a:latin typeface="Staatliches"/>
                <a:ea typeface="Staatliches"/>
                <a:cs typeface="Staatliches"/>
                <a:sym typeface="Staatliches"/>
              </a:rPr>
              <a:t>THE COST DISTRIBUTION, EXPECTED required Capital </a:t>
            </a:r>
            <a:endParaRPr i="1" sz="2000" u="sng">
              <a:solidFill>
                <a:schemeClr val="lt1"/>
              </a:solidFill>
              <a:latin typeface="Staatliches"/>
              <a:ea typeface="Staatliches"/>
              <a:cs typeface="Staatliches"/>
              <a:sym typeface="Staatliches"/>
            </a:endParaRPr>
          </a:p>
          <a:p>
            <a:pPr indent="0" lvl="0" marL="0" marR="0" rtl="0" algn="ctr">
              <a:lnSpc>
                <a:spcPct val="100000"/>
              </a:lnSpc>
              <a:spcBef>
                <a:spcPts val="0"/>
              </a:spcBef>
              <a:spcAft>
                <a:spcPts val="0"/>
              </a:spcAft>
              <a:buNone/>
            </a:pPr>
            <a:r>
              <a:rPr i="1" lang="en" sz="2000" u="sng">
                <a:solidFill>
                  <a:schemeClr val="lt1"/>
                </a:solidFill>
                <a:latin typeface="Staatliches"/>
                <a:ea typeface="Staatliches"/>
                <a:cs typeface="Staatliches"/>
                <a:sym typeface="Staatliches"/>
              </a:rPr>
              <a:t>and EXpected profit for the CROP Can be</a:t>
            </a:r>
            <a:endParaRPr i="1" sz="2000" u="sng">
              <a:solidFill>
                <a:schemeClr val="lt1"/>
              </a:solidFill>
              <a:latin typeface="Staatliches"/>
              <a:ea typeface="Staatliches"/>
              <a:cs typeface="Staatliches"/>
              <a:sym typeface="Staatliches"/>
            </a:endParaRPr>
          </a:p>
          <a:p>
            <a:pPr indent="0" lvl="0" marL="0" marR="0" rtl="0" algn="ctr">
              <a:lnSpc>
                <a:spcPct val="100000"/>
              </a:lnSpc>
              <a:spcBef>
                <a:spcPts val="0"/>
              </a:spcBef>
              <a:spcAft>
                <a:spcPts val="0"/>
              </a:spcAft>
              <a:buNone/>
            </a:pPr>
            <a:r>
              <a:rPr i="1" lang="en" sz="2000" u="sng">
                <a:solidFill>
                  <a:schemeClr val="lt1"/>
                </a:solidFill>
                <a:latin typeface="Staatliches"/>
                <a:ea typeface="Staatliches"/>
                <a:cs typeface="Staatliches"/>
                <a:sym typeface="Staatliches"/>
              </a:rPr>
              <a:t>VIEWED In the </a:t>
            </a:r>
            <a:r>
              <a:rPr b="1" i="1" lang="en" sz="2000" u="sng">
                <a:solidFill>
                  <a:schemeClr val="lt1"/>
                </a:solidFill>
                <a:latin typeface="Staatliches"/>
                <a:ea typeface="Staatliches"/>
                <a:cs typeface="Staatliches"/>
                <a:sym typeface="Staatliches"/>
              </a:rPr>
              <a:t>costs and profit tab </a:t>
            </a:r>
            <a:endParaRPr b="1" i="1" sz="2000" u="sng">
              <a:solidFill>
                <a:schemeClr val="lt1"/>
              </a:solidFill>
              <a:latin typeface="Staatliches"/>
              <a:ea typeface="Staatliches"/>
              <a:cs typeface="Staatliches"/>
              <a:sym typeface="Staatliches"/>
            </a:endParaRPr>
          </a:p>
          <a:p>
            <a:pPr indent="0" lvl="0" marL="0" marR="0" rtl="0" algn="ctr">
              <a:lnSpc>
                <a:spcPct val="100000"/>
              </a:lnSpc>
              <a:spcBef>
                <a:spcPts val="0"/>
              </a:spcBef>
              <a:spcAft>
                <a:spcPts val="0"/>
              </a:spcAft>
              <a:buNone/>
            </a:pPr>
            <a:r>
              <a:t/>
            </a:r>
            <a:endParaRPr i="1" sz="1800" u="sng">
              <a:solidFill>
                <a:schemeClr val="lt1"/>
              </a:solidFill>
              <a:latin typeface="Staatliches"/>
              <a:ea typeface="Staatliches"/>
              <a:cs typeface="Staatliches"/>
              <a:sym typeface="Staatliches"/>
            </a:endParaRPr>
          </a:p>
        </p:txBody>
      </p:sp>
      <p:pic>
        <p:nvPicPr>
          <p:cNvPr id="651" name="Google Shape;651;g8555621870_0_20"/>
          <p:cNvPicPr preferRelativeResize="0"/>
          <p:nvPr/>
        </p:nvPicPr>
        <p:blipFill>
          <a:blip r:embed="rId3">
            <a:alphaModFix/>
          </a:blip>
          <a:stretch>
            <a:fillRect/>
          </a:stretch>
        </p:blipFill>
        <p:spPr>
          <a:xfrm>
            <a:off x="121300" y="1778037"/>
            <a:ext cx="8839201" cy="2654569"/>
          </a:xfrm>
          <a:prstGeom prst="rect">
            <a:avLst/>
          </a:prstGeom>
          <a:noFill/>
          <a:ln>
            <a:noFill/>
          </a:ln>
        </p:spPr>
      </p:pic>
      <p:sp>
        <p:nvSpPr>
          <p:cNvPr id="652" name="Google Shape;652;g8555621870_0_20"/>
          <p:cNvSpPr txBox="1"/>
          <p:nvPr/>
        </p:nvSpPr>
        <p:spPr>
          <a:xfrm>
            <a:off x="746863" y="4432612"/>
            <a:ext cx="8018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1000">
                <a:solidFill>
                  <a:schemeClr val="lt1"/>
                </a:solidFill>
                <a:latin typeface="Staatliches"/>
                <a:ea typeface="Staatliches"/>
                <a:cs typeface="Staatliches"/>
                <a:sym typeface="Staatliches"/>
              </a:rPr>
              <a:t>(Hover over the chart to see actual values)</a:t>
            </a:r>
            <a:endParaRPr sz="1000">
              <a:solidFill>
                <a:schemeClr val="lt1"/>
              </a:solidFill>
              <a:latin typeface="Staatliches"/>
              <a:ea typeface="Staatliches"/>
              <a:cs typeface="Staatliches"/>
              <a:sym typeface="Staatliche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6" name="Shape 656"/>
        <p:cNvGrpSpPr/>
        <p:nvPr/>
      </p:nvGrpSpPr>
      <p:grpSpPr>
        <a:xfrm>
          <a:off x="0" y="0"/>
          <a:ext cx="0" cy="0"/>
          <a:chOff x="0" y="0"/>
          <a:chExt cx="0" cy="0"/>
        </a:xfrm>
      </p:grpSpPr>
      <p:sp>
        <p:nvSpPr>
          <p:cNvPr id="657" name="Google Shape;657;g8555621870_0_30"/>
          <p:cNvSpPr txBox="1"/>
          <p:nvPr/>
        </p:nvSpPr>
        <p:spPr>
          <a:xfrm>
            <a:off x="1595800" y="49325"/>
            <a:ext cx="5890200" cy="461700"/>
          </a:xfrm>
          <a:prstGeom prst="rect">
            <a:avLst/>
          </a:prstGeom>
          <a:noFill/>
          <a:ln cap="flat" cmpd="sng" w="254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 sz="2400">
                <a:solidFill>
                  <a:schemeClr val="lt1"/>
                </a:solidFill>
                <a:latin typeface="Staatliches"/>
                <a:ea typeface="Staatliches"/>
                <a:cs typeface="Staatliches"/>
                <a:sym typeface="Staatliches"/>
              </a:rPr>
              <a:t>DEMONSTRATING FASAL</a:t>
            </a:r>
            <a:endParaRPr b="0" i="0" sz="2400" u="none" cap="none" strike="noStrike">
              <a:solidFill>
                <a:schemeClr val="lt1"/>
              </a:solidFill>
              <a:latin typeface="Staatliches"/>
              <a:ea typeface="Staatliches"/>
              <a:cs typeface="Staatliches"/>
              <a:sym typeface="Staatliches"/>
            </a:endParaRPr>
          </a:p>
        </p:txBody>
      </p:sp>
      <p:sp>
        <p:nvSpPr>
          <p:cNvPr id="658" name="Google Shape;658;g8555621870_0_30"/>
          <p:cNvSpPr txBox="1"/>
          <p:nvPr/>
        </p:nvSpPr>
        <p:spPr>
          <a:xfrm>
            <a:off x="396288" y="745237"/>
            <a:ext cx="80187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 sz="2000" u="sng">
                <a:solidFill>
                  <a:schemeClr val="lt1"/>
                </a:solidFill>
                <a:latin typeface="Staatliches"/>
                <a:ea typeface="Staatliches"/>
                <a:cs typeface="Staatliches"/>
                <a:sym typeface="Staatliches"/>
              </a:rPr>
              <a:t>The Climate Monitoring TAb can then be used</a:t>
            </a:r>
            <a:endParaRPr b="1" i="1" sz="2000" u="sng">
              <a:solidFill>
                <a:schemeClr val="lt1"/>
              </a:solidFill>
              <a:latin typeface="Staatliches"/>
              <a:ea typeface="Staatliches"/>
              <a:cs typeface="Staatliches"/>
              <a:sym typeface="Staatliches"/>
            </a:endParaRPr>
          </a:p>
          <a:p>
            <a:pPr indent="0" lvl="0" marL="0" marR="0" rtl="0" algn="ctr">
              <a:lnSpc>
                <a:spcPct val="100000"/>
              </a:lnSpc>
              <a:spcBef>
                <a:spcPts val="0"/>
              </a:spcBef>
              <a:spcAft>
                <a:spcPts val="0"/>
              </a:spcAft>
              <a:buNone/>
            </a:pPr>
            <a:r>
              <a:rPr b="1" i="1" lang="en" sz="2000" u="sng">
                <a:solidFill>
                  <a:schemeClr val="lt1"/>
                </a:solidFill>
                <a:latin typeface="Staatliches"/>
                <a:ea typeface="Staatliches"/>
                <a:cs typeface="Staatliches"/>
                <a:sym typeface="Staatliches"/>
              </a:rPr>
              <a:t> to analyse the expected rainfall and climate</a:t>
            </a:r>
            <a:endParaRPr b="1" i="1" sz="1800" u="sng">
              <a:solidFill>
                <a:schemeClr val="lt1"/>
              </a:solidFill>
              <a:latin typeface="Staatliches"/>
              <a:ea typeface="Staatliches"/>
              <a:cs typeface="Staatliches"/>
              <a:sym typeface="Staatliches"/>
            </a:endParaRPr>
          </a:p>
        </p:txBody>
      </p:sp>
      <p:sp>
        <p:nvSpPr>
          <p:cNvPr id="659" name="Google Shape;659;g8555621870_0_30"/>
          <p:cNvSpPr txBox="1"/>
          <p:nvPr/>
        </p:nvSpPr>
        <p:spPr>
          <a:xfrm>
            <a:off x="323513" y="4203312"/>
            <a:ext cx="8018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1000">
                <a:solidFill>
                  <a:schemeClr val="lt1"/>
                </a:solidFill>
                <a:latin typeface="Staatliches"/>
                <a:ea typeface="Staatliches"/>
                <a:cs typeface="Staatliches"/>
                <a:sym typeface="Staatliches"/>
              </a:rPr>
              <a:t>(We can then identify that the distinguishing factor for production of cotton is rainfall)</a:t>
            </a:r>
            <a:endParaRPr sz="1000">
              <a:solidFill>
                <a:schemeClr val="lt1"/>
              </a:solidFill>
              <a:latin typeface="Staatliches"/>
              <a:ea typeface="Staatliches"/>
              <a:cs typeface="Staatliches"/>
              <a:sym typeface="Staatliches"/>
            </a:endParaRPr>
          </a:p>
        </p:txBody>
      </p:sp>
      <p:pic>
        <p:nvPicPr>
          <p:cNvPr id="660" name="Google Shape;660;g8555621870_0_30"/>
          <p:cNvPicPr preferRelativeResize="0"/>
          <p:nvPr/>
        </p:nvPicPr>
        <p:blipFill>
          <a:blip r:embed="rId3">
            <a:alphaModFix/>
          </a:blip>
          <a:stretch>
            <a:fillRect/>
          </a:stretch>
        </p:blipFill>
        <p:spPr>
          <a:xfrm>
            <a:off x="152400" y="1543837"/>
            <a:ext cx="8839199" cy="25070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grpSp>
        <p:nvGrpSpPr>
          <p:cNvPr id="334" name="Google Shape;334;p2"/>
          <p:cNvGrpSpPr/>
          <p:nvPr/>
        </p:nvGrpSpPr>
        <p:grpSpPr>
          <a:xfrm>
            <a:off x="6611896" y="276274"/>
            <a:ext cx="519733" cy="485268"/>
            <a:chOff x="4694531" y="2250235"/>
            <a:chExt cx="1090502" cy="1018186"/>
          </a:xfrm>
        </p:grpSpPr>
        <p:sp>
          <p:nvSpPr>
            <p:cNvPr id="335" name="Google Shape;335;p2"/>
            <p:cNvSpPr/>
            <p:nvPr/>
          </p:nvSpPr>
          <p:spPr>
            <a:xfrm>
              <a:off x="4694531" y="2250235"/>
              <a:ext cx="1090502" cy="1018186"/>
            </a:xfrm>
            <a:custGeom>
              <a:rect b="b" l="l" r="r" t="t"/>
              <a:pathLst>
                <a:path extrusionOk="0" h="22936" w="24565">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2"/>
            <p:cNvSpPr/>
            <p:nvPr/>
          </p:nvSpPr>
          <p:spPr>
            <a:xfrm>
              <a:off x="4824199" y="2371334"/>
              <a:ext cx="831161" cy="775937"/>
            </a:xfrm>
            <a:custGeom>
              <a:rect b="b" l="l" r="r" t="t"/>
              <a:pathLst>
                <a:path extrusionOk="0" h="17479" w="18723">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2"/>
            <p:cNvSpPr/>
            <p:nvPr/>
          </p:nvSpPr>
          <p:spPr>
            <a:xfrm>
              <a:off x="4841911" y="2356596"/>
              <a:ext cx="782507" cy="470782"/>
            </a:xfrm>
            <a:custGeom>
              <a:rect b="b" l="l" r="r" t="t"/>
              <a:pathLst>
                <a:path extrusionOk="0" h="10605" w="17627">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2"/>
            <p:cNvSpPr/>
            <p:nvPr/>
          </p:nvSpPr>
          <p:spPr>
            <a:xfrm>
              <a:off x="5058586" y="2488083"/>
              <a:ext cx="386747" cy="570799"/>
            </a:xfrm>
            <a:custGeom>
              <a:rect b="b" l="l" r="r" t="t"/>
              <a:pathLst>
                <a:path extrusionOk="0" h="12858" w="8712">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9" name="Google Shape;339;p2"/>
          <p:cNvSpPr txBox="1"/>
          <p:nvPr>
            <p:ph idx="1" type="subTitle"/>
          </p:nvPr>
        </p:nvSpPr>
        <p:spPr>
          <a:xfrm>
            <a:off x="1719488" y="1929930"/>
            <a:ext cx="5663815" cy="1578300"/>
          </a:xfrm>
          <a:prstGeom prst="rect">
            <a:avLst/>
          </a:prstGeom>
          <a:noFill/>
          <a:ln>
            <a:noFill/>
          </a:ln>
        </p:spPr>
        <p:txBody>
          <a:bodyPr anchorCtr="0" anchor="t" bIns="91425" lIns="91425" spcFirstLastPara="1" rIns="91425" wrap="square" tIns="91425">
            <a:noAutofit/>
          </a:bodyPr>
          <a:lstStyle/>
          <a:p>
            <a:pPr indent="0" lvl="0" marL="457200" rtl="0" algn="ctr">
              <a:lnSpc>
                <a:spcPct val="100000"/>
              </a:lnSpc>
              <a:spcBef>
                <a:spcPts val="0"/>
              </a:spcBef>
              <a:spcAft>
                <a:spcPts val="0"/>
              </a:spcAft>
              <a:buSzPts val="1100"/>
              <a:buNone/>
            </a:pPr>
            <a:r>
              <a:rPr b="1" lang="en" sz="1500">
                <a:solidFill>
                  <a:srgbClr val="434343"/>
                </a:solidFill>
              </a:rPr>
              <a:t>Farmers face multiple crop growing challenges, and climate change has only added to these challenges. Using the various datasets provided, efforts have been made to help farmers increase income by suggesting crop choice strategies.</a:t>
            </a:r>
            <a:endParaRPr b="1" sz="1500">
              <a:solidFill>
                <a:srgbClr val="434343"/>
              </a:solidFill>
            </a:endParaRPr>
          </a:p>
        </p:txBody>
      </p:sp>
      <p:sp>
        <p:nvSpPr>
          <p:cNvPr id="340" name="Google Shape;340;p2"/>
          <p:cNvSpPr txBox="1"/>
          <p:nvPr>
            <p:ph type="ctrTitle"/>
          </p:nvPr>
        </p:nvSpPr>
        <p:spPr>
          <a:xfrm>
            <a:off x="2237395" y="1439075"/>
            <a:ext cx="4669200" cy="384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sz="3200"/>
              <a:t>Problem Statement</a:t>
            </a:r>
            <a:endParaRPr sz="3200"/>
          </a:p>
        </p:txBody>
      </p:sp>
      <p:grpSp>
        <p:nvGrpSpPr>
          <p:cNvPr id="341" name="Google Shape;341;p2"/>
          <p:cNvGrpSpPr/>
          <p:nvPr/>
        </p:nvGrpSpPr>
        <p:grpSpPr>
          <a:xfrm>
            <a:off x="4857224" y="3201746"/>
            <a:ext cx="2371910" cy="1507093"/>
            <a:chOff x="4857224" y="3518946"/>
            <a:chExt cx="2371910" cy="1507093"/>
          </a:xfrm>
        </p:grpSpPr>
        <p:sp>
          <p:nvSpPr>
            <p:cNvPr id="342" name="Google Shape;342;p2"/>
            <p:cNvSpPr/>
            <p:nvPr/>
          </p:nvSpPr>
          <p:spPr>
            <a:xfrm flipH="1">
              <a:off x="6620122" y="4175756"/>
              <a:ext cx="454956" cy="850283"/>
            </a:xfrm>
            <a:custGeom>
              <a:rect b="b" l="l" r="r" t="t"/>
              <a:pathLst>
                <a:path extrusionOk="0" h="17596" w="9415">
                  <a:moveTo>
                    <a:pt x="0" y="1"/>
                  </a:moveTo>
                  <a:lnTo>
                    <a:pt x="0" y="15912"/>
                  </a:lnTo>
                  <a:cubicBezTo>
                    <a:pt x="0" y="16842"/>
                    <a:pt x="620" y="17595"/>
                    <a:pt x="1382" y="17595"/>
                  </a:cubicBezTo>
                  <a:lnTo>
                    <a:pt x="8029" y="17595"/>
                  </a:lnTo>
                  <a:cubicBezTo>
                    <a:pt x="8794" y="17595"/>
                    <a:pt x="9415" y="16842"/>
                    <a:pt x="9415" y="15912"/>
                  </a:cubicBezTo>
                  <a:lnTo>
                    <a:pt x="9415" y="1"/>
                  </a:lnTo>
                  <a:lnTo>
                    <a:pt x="9228" y="1"/>
                  </a:lnTo>
                  <a:lnTo>
                    <a:pt x="9228" y="15912"/>
                  </a:lnTo>
                  <a:cubicBezTo>
                    <a:pt x="9228" y="16737"/>
                    <a:pt x="8693" y="17413"/>
                    <a:pt x="8029" y="17413"/>
                  </a:cubicBezTo>
                  <a:lnTo>
                    <a:pt x="1382" y="17413"/>
                  </a:lnTo>
                  <a:cubicBezTo>
                    <a:pt x="721" y="17413"/>
                    <a:pt x="183" y="16737"/>
                    <a:pt x="183" y="15912"/>
                  </a:cubicBezTo>
                  <a:lnTo>
                    <a:pt x="18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2"/>
            <p:cNvSpPr/>
            <p:nvPr/>
          </p:nvSpPr>
          <p:spPr>
            <a:xfrm flipH="1">
              <a:off x="4865016" y="4175756"/>
              <a:ext cx="455005" cy="850283"/>
            </a:xfrm>
            <a:custGeom>
              <a:rect b="b" l="l" r="r" t="t"/>
              <a:pathLst>
                <a:path extrusionOk="0" h="17596" w="9416">
                  <a:moveTo>
                    <a:pt x="1" y="1"/>
                  </a:moveTo>
                  <a:lnTo>
                    <a:pt x="1" y="15912"/>
                  </a:lnTo>
                  <a:cubicBezTo>
                    <a:pt x="1" y="16842"/>
                    <a:pt x="622" y="17595"/>
                    <a:pt x="1383" y="17595"/>
                  </a:cubicBezTo>
                  <a:lnTo>
                    <a:pt x="8030" y="17595"/>
                  </a:lnTo>
                  <a:cubicBezTo>
                    <a:pt x="8794" y="17595"/>
                    <a:pt x="9415" y="16842"/>
                    <a:pt x="9415" y="15912"/>
                  </a:cubicBezTo>
                  <a:lnTo>
                    <a:pt x="9415" y="1"/>
                  </a:lnTo>
                  <a:lnTo>
                    <a:pt x="9229" y="1"/>
                  </a:lnTo>
                  <a:lnTo>
                    <a:pt x="9229" y="15912"/>
                  </a:lnTo>
                  <a:cubicBezTo>
                    <a:pt x="9229" y="16737"/>
                    <a:pt x="8694" y="17413"/>
                    <a:pt x="8030" y="17413"/>
                  </a:cubicBezTo>
                  <a:lnTo>
                    <a:pt x="1383" y="17413"/>
                  </a:lnTo>
                  <a:cubicBezTo>
                    <a:pt x="723" y="17413"/>
                    <a:pt x="184" y="16737"/>
                    <a:pt x="184" y="15912"/>
                  </a:cubicBezTo>
                  <a:lnTo>
                    <a:pt x="18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2"/>
            <p:cNvSpPr/>
            <p:nvPr/>
          </p:nvSpPr>
          <p:spPr>
            <a:xfrm flipH="1">
              <a:off x="4857224" y="3925297"/>
              <a:ext cx="2371910" cy="250504"/>
            </a:xfrm>
            <a:custGeom>
              <a:rect b="b" l="l" r="r" t="t"/>
              <a:pathLst>
                <a:path extrusionOk="0" h="5184" w="49085">
                  <a:moveTo>
                    <a:pt x="1" y="0"/>
                  </a:moveTo>
                  <a:lnTo>
                    <a:pt x="1" y="5184"/>
                  </a:lnTo>
                  <a:lnTo>
                    <a:pt x="49084" y="5184"/>
                  </a:lnTo>
                  <a:lnTo>
                    <a:pt x="4908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2"/>
            <p:cNvSpPr/>
            <p:nvPr/>
          </p:nvSpPr>
          <p:spPr>
            <a:xfrm flipH="1">
              <a:off x="6769635" y="4175756"/>
              <a:ext cx="455005" cy="850283"/>
            </a:xfrm>
            <a:custGeom>
              <a:rect b="b" l="l" r="r" t="t"/>
              <a:pathLst>
                <a:path extrusionOk="0" h="17596" w="9416">
                  <a:moveTo>
                    <a:pt x="1" y="1"/>
                  </a:moveTo>
                  <a:lnTo>
                    <a:pt x="1" y="15912"/>
                  </a:lnTo>
                  <a:cubicBezTo>
                    <a:pt x="1" y="16842"/>
                    <a:pt x="622" y="17595"/>
                    <a:pt x="1386" y="17595"/>
                  </a:cubicBezTo>
                  <a:lnTo>
                    <a:pt x="8034" y="17595"/>
                  </a:lnTo>
                  <a:cubicBezTo>
                    <a:pt x="8794" y="17595"/>
                    <a:pt x="9415" y="16842"/>
                    <a:pt x="9415" y="15912"/>
                  </a:cubicBezTo>
                  <a:lnTo>
                    <a:pt x="9415" y="1"/>
                  </a:lnTo>
                  <a:lnTo>
                    <a:pt x="9233" y="1"/>
                  </a:lnTo>
                  <a:lnTo>
                    <a:pt x="9233" y="15912"/>
                  </a:lnTo>
                  <a:cubicBezTo>
                    <a:pt x="9233" y="16737"/>
                    <a:pt x="8694" y="17413"/>
                    <a:pt x="8034" y="17413"/>
                  </a:cubicBezTo>
                  <a:lnTo>
                    <a:pt x="1386" y="17413"/>
                  </a:lnTo>
                  <a:cubicBezTo>
                    <a:pt x="722" y="17413"/>
                    <a:pt x="188" y="16737"/>
                    <a:pt x="188" y="15912"/>
                  </a:cubicBezTo>
                  <a:lnTo>
                    <a:pt x="18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2"/>
            <p:cNvSpPr/>
            <p:nvPr/>
          </p:nvSpPr>
          <p:spPr>
            <a:xfrm flipH="1">
              <a:off x="5039125" y="4175756"/>
              <a:ext cx="455005" cy="850283"/>
            </a:xfrm>
            <a:custGeom>
              <a:rect b="b" l="l" r="r" t="t"/>
              <a:pathLst>
                <a:path extrusionOk="0" h="17596" w="9416">
                  <a:moveTo>
                    <a:pt x="0" y="1"/>
                  </a:moveTo>
                  <a:lnTo>
                    <a:pt x="0" y="15912"/>
                  </a:lnTo>
                  <a:cubicBezTo>
                    <a:pt x="0" y="16842"/>
                    <a:pt x="622" y="17595"/>
                    <a:pt x="1382" y="17595"/>
                  </a:cubicBezTo>
                  <a:lnTo>
                    <a:pt x="8033" y="17595"/>
                  </a:lnTo>
                  <a:cubicBezTo>
                    <a:pt x="8794" y="17595"/>
                    <a:pt x="9415" y="16842"/>
                    <a:pt x="9415" y="15912"/>
                  </a:cubicBezTo>
                  <a:lnTo>
                    <a:pt x="9415" y="1"/>
                  </a:lnTo>
                  <a:lnTo>
                    <a:pt x="9232" y="1"/>
                  </a:lnTo>
                  <a:lnTo>
                    <a:pt x="9232" y="15912"/>
                  </a:lnTo>
                  <a:cubicBezTo>
                    <a:pt x="9232" y="16737"/>
                    <a:pt x="8693" y="17413"/>
                    <a:pt x="8033" y="17413"/>
                  </a:cubicBezTo>
                  <a:lnTo>
                    <a:pt x="1382" y="17413"/>
                  </a:lnTo>
                  <a:cubicBezTo>
                    <a:pt x="721" y="17413"/>
                    <a:pt x="183" y="16737"/>
                    <a:pt x="183" y="15912"/>
                  </a:cubicBezTo>
                  <a:lnTo>
                    <a:pt x="18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2"/>
            <p:cNvSpPr/>
            <p:nvPr/>
          </p:nvSpPr>
          <p:spPr>
            <a:xfrm flipH="1">
              <a:off x="5686280" y="3518946"/>
              <a:ext cx="881692" cy="406392"/>
            </a:xfrm>
            <a:custGeom>
              <a:rect b="b" l="l" r="r" t="t"/>
              <a:pathLst>
                <a:path extrusionOk="0" h="8410" w="18246">
                  <a:moveTo>
                    <a:pt x="6106" y="0"/>
                  </a:moveTo>
                  <a:lnTo>
                    <a:pt x="4096" y="8004"/>
                  </a:lnTo>
                  <a:lnTo>
                    <a:pt x="1" y="8004"/>
                  </a:lnTo>
                  <a:lnTo>
                    <a:pt x="1" y="8409"/>
                  </a:lnTo>
                  <a:lnTo>
                    <a:pt x="16490" y="8409"/>
                  </a:lnTo>
                  <a:lnTo>
                    <a:pt x="1824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2"/>
            <p:cNvSpPr/>
            <p:nvPr/>
          </p:nvSpPr>
          <p:spPr>
            <a:xfrm flipH="1">
              <a:off x="5968474" y="3699820"/>
              <a:ext cx="57455" cy="57455"/>
            </a:xfrm>
            <a:custGeom>
              <a:rect b="b" l="l" r="r" t="t"/>
              <a:pathLst>
                <a:path extrusionOk="0" h="1189" w="1189">
                  <a:moveTo>
                    <a:pt x="592" y="1"/>
                  </a:moveTo>
                  <a:cubicBezTo>
                    <a:pt x="266" y="1"/>
                    <a:pt x="1" y="266"/>
                    <a:pt x="1" y="593"/>
                  </a:cubicBezTo>
                  <a:cubicBezTo>
                    <a:pt x="1" y="923"/>
                    <a:pt x="266" y="1189"/>
                    <a:pt x="592" y="1189"/>
                  </a:cubicBezTo>
                  <a:cubicBezTo>
                    <a:pt x="923" y="1189"/>
                    <a:pt x="1189" y="923"/>
                    <a:pt x="1189" y="593"/>
                  </a:cubicBezTo>
                  <a:cubicBezTo>
                    <a:pt x="1189" y="266"/>
                    <a:pt x="923" y="1"/>
                    <a:pt x="592"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2"/>
            <p:cNvSpPr/>
            <p:nvPr/>
          </p:nvSpPr>
          <p:spPr>
            <a:xfrm flipH="1">
              <a:off x="5488240" y="3848994"/>
              <a:ext cx="284136" cy="169805"/>
            </a:xfrm>
            <a:custGeom>
              <a:rect b="b" l="l" r="r" t="t"/>
              <a:pathLst>
                <a:path extrusionOk="0" h="3514" w="5880">
                  <a:moveTo>
                    <a:pt x="2620" y="1414"/>
                  </a:moveTo>
                  <a:cubicBezTo>
                    <a:pt x="2664" y="1527"/>
                    <a:pt x="2706" y="1643"/>
                    <a:pt x="2747" y="1763"/>
                  </a:cubicBezTo>
                  <a:cubicBezTo>
                    <a:pt x="2865" y="2104"/>
                    <a:pt x="2998" y="2484"/>
                    <a:pt x="2905" y="2861"/>
                  </a:cubicBezTo>
                  <a:cubicBezTo>
                    <a:pt x="2858" y="3044"/>
                    <a:pt x="2754" y="3224"/>
                    <a:pt x="2593" y="3328"/>
                  </a:cubicBezTo>
                  <a:cubicBezTo>
                    <a:pt x="2503" y="3388"/>
                    <a:pt x="2397" y="3417"/>
                    <a:pt x="2289" y="3417"/>
                  </a:cubicBezTo>
                  <a:cubicBezTo>
                    <a:pt x="2204" y="3417"/>
                    <a:pt x="2117" y="3398"/>
                    <a:pt x="2036" y="3363"/>
                  </a:cubicBezTo>
                  <a:cubicBezTo>
                    <a:pt x="1853" y="3288"/>
                    <a:pt x="1699" y="3141"/>
                    <a:pt x="1616" y="2965"/>
                  </a:cubicBezTo>
                  <a:cubicBezTo>
                    <a:pt x="1537" y="2790"/>
                    <a:pt x="1530" y="2585"/>
                    <a:pt x="1577" y="2402"/>
                  </a:cubicBezTo>
                  <a:cubicBezTo>
                    <a:pt x="1674" y="2025"/>
                    <a:pt x="1954" y="1734"/>
                    <a:pt x="2270" y="1566"/>
                  </a:cubicBezTo>
                  <a:cubicBezTo>
                    <a:pt x="2384" y="1503"/>
                    <a:pt x="2501" y="1454"/>
                    <a:pt x="2620" y="1414"/>
                  </a:cubicBezTo>
                  <a:close/>
                  <a:moveTo>
                    <a:pt x="999" y="0"/>
                  </a:moveTo>
                  <a:cubicBezTo>
                    <a:pt x="776" y="4"/>
                    <a:pt x="586" y="40"/>
                    <a:pt x="436" y="83"/>
                  </a:cubicBezTo>
                  <a:cubicBezTo>
                    <a:pt x="285" y="126"/>
                    <a:pt x="173" y="184"/>
                    <a:pt x="101" y="227"/>
                  </a:cubicBezTo>
                  <a:cubicBezTo>
                    <a:pt x="33" y="270"/>
                    <a:pt x="1" y="298"/>
                    <a:pt x="1" y="298"/>
                  </a:cubicBezTo>
                  <a:cubicBezTo>
                    <a:pt x="1" y="299"/>
                    <a:pt x="2" y="299"/>
                    <a:pt x="2" y="299"/>
                  </a:cubicBezTo>
                  <a:cubicBezTo>
                    <a:pt x="21" y="299"/>
                    <a:pt x="158" y="194"/>
                    <a:pt x="446" y="119"/>
                  </a:cubicBezTo>
                  <a:cubicBezTo>
                    <a:pt x="593" y="83"/>
                    <a:pt x="780" y="55"/>
                    <a:pt x="999" y="55"/>
                  </a:cubicBezTo>
                  <a:cubicBezTo>
                    <a:pt x="1218" y="58"/>
                    <a:pt x="1469" y="83"/>
                    <a:pt x="1717" y="194"/>
                  </a:cubicBezTo>
                  <a:cubicBezTo>
                    <a:pt x="1842" y="248"/>
                    <a:pt x="1950" y="338"/>
                    <a:pt x="2051" y="446"/>
                  </a:cubicBezTo>
                  <a:cubicBezTo>
                    <a:pt x="2154" y="557"/>
                    <a:pt x="2248" y="679"/>
                    <a:pt x="2331" y="815"/>
                  </a:cubicBezTo>
                  <a:cubicBezTo>
                    <a:pt x="2428" y="975"/>
                    <a:pt x="2511" y="1149"/>
                    <a:pt x="2588" y="1335"/>
                  </a:cubicBezTo>
                  <a:lnTo>
                    <a:pt x="2588" y="1335"/>
                  </a:lnTo>
                  <a:cubicBezTo>
                    <a:pt x="2467" y="1376"/>
                    <a:pt x="2345" y="1426"/>
                    <a:pt x="2227" y="1490"/>
                  </a:cubicBezTo>
                  <a:cubicBezTo>
                    <a:pt x="1892" y="1659"/>
                    <a:pt x="1591" y="1971"/>
                    <a:pt x="1487" y="2376"/>
                  </a:cubicBezTo>
                  <a:cubicBezTo>
                    <a:pt x="1433" y="2578"/>
                    <a:pt x="1437" y="2803"/>
                    <a:pt x="1530" y="3005"/>
                  </a:cubicBezTo>
                  <a:cubicBezTo>
                    <a:pt x="1624" y="3206"/>
                    <a:pt x="1792" y="3367"/>
                    <a:pt x="2000" y="3453"/>
                  </a:cubicBezTo>
                  <a:cubicBezTo>
                    <a:pt x="2090" y="3493"/>
                    <a:pt x="2189" y="3513"/>
                    <a:pt x="2288" y="3513"/>
                  </a:cubicBezTo>
                  <a:cubicBezTo>
                    <a:pt x="2415" y="3513"/>
                    <a:pt x="2541" y="3479"/>
                    <a:pt x="2646" y="3406"/>
                  </a:cubicBezTo>
                  <a:cubicBezTo>
                    <a:pt x="2833" y="3285"/>
                    <a:pt x="2944" y="3083"/>
                    <a:pt x="2994" y="2883"/>
                  </a:cubicBezTo>
                  <a:cubicBezTo>
                    <a:pt x="3048" y="2678"/>
                    <a:pt x="3034" y="2470"/>
                    <a:pt x="2994" y="2280"/>
                  </a:cubicBezTo>
                  <a:cubicBezTo>
                    <a:pt x="2955" y="2086"/>
                    <a:pt x="2894" y="1907"/>
                    <a:pt x="2833" y="1730"/>
                  </a:cubicBezTo>
                  <a:cubicBezTo>
                    <a:pt x="2792" y="1614"/>
                    <a:pt x="2749" y="1499"/>
                    <a:pt x="2703" y="1387"/>
                  </a:cubicBezTo>
                  <a:lnTo>
                    <a:pt x="2703" y="1387"/>
                  </a:lnTo>
                  <a:cubicBezTo>
                    <a:pt x="2885" y="1332"/>
                    <a:pt x="3069" y="1297"/>
                    <a:pt x="3246" y="1267"/>
                  </a:cubicBezTo>
                  <a:cubicBezTo>
                    <a:pt x="3547" y="1221"/>
                    <a:pt x="3829" y="1199"/>
                    <a:pt x="4089" y="1199"/>
                  </a:cubicBezTo>
                  <a:cubicBezTo>
                    <a:pt x="4109" y="1199"/>
                    <a:pt x="4128" y="1199"/>
                    <a:pt x="4147" y="1199"/>
                  </a:cubicBezTo>
                  <a:cubicBezTo>
                    <a:pt x="4700" y="1203"/>
                    <a:pt x="5141" y="1304"/>
                    <a:pt x="5432" y="1404"/>
                  </a:cubicBezTo>
                  <a:cubicBezTo>
                    <a:pt x="5713" y="1497"/>
                    <a:pt x="5864" y="1580"/>
                    <a:pt x="5879" y="1580"/>
                  </a:cubicBezTo>
                  <a:cubicBezTo>
                    <a:pt x="5879" y="1580"/>
                    <a:pt x="5880" y="1580"/>
                    <a:pt x="5880" y="1579"/>
                  </a:cubicBezTo>
                  <a:cubicBezTo>
                    <a:pt x="5880" y="1576"/>
                    <a:pt x="5845" y="1554"/>
                    <a:pt x="5772" y="1515"/>
                  </a:cubicBezTo>
                  <a:cubicBezTo>
                    <a:pt x="5701" y="1476"/>
                    <a:pt x="5590" y="1422"/>
                    <a:pt x="5446" y="1368"/>
                  </a:cubicBezTo>
                  <a:cubicBezTo>
                    <a:pt x="5152" y="1256"/>
                    <a:pt x="4707" y="1145"/>
                    <a:pt x="4147" y="1131"/>
                  </a:cubicBezTo>
                  <a:cubicBezTo>
                    <a:pt x="4105" y="1130"/>
                    <a:pt x="4063" y="1130"/>
                    <a:pt x="4020" y="1130"/>
                  </a:cubicBezTo>
                  <a:cubicBezTo>
                    <a:pt x="3775" y="1130"/>
                    <a:pt x="3513" y="1149"/>
                    <a:pt x="3235" y="1188"/>
                  </a:cubicBezTo>
                  <a:cubicBezTo>
                    <a:pt x="3054" y="1217"/>
                    <a:pt x="2863" y="1252"/>
                    <a:pt x="2671" y="1309"/>
                  </a:cubicBezTo>
                  <a:lnTo>
                    <a:pt x="2671" y="1309"/>
                  </a:lnTo>
                  <a:cubicBezTo>
                    <a:pt x="2590" y="1119"/>
                    <a:pt x="2501" y="939"/>
                    <a:pt x="2399" y="776"/>
                  </a:cubicBezTo>
                  <a:cubicBezTo>
                    <a:pt x="2313" y="636"/>
                    <a:pt x="2212" y="507"/>
                    <a:pt x="2104" y="395"/>
                  </a:cubicBezTo>
                  <a:cubicBezTo>
                    <a:pt x="2000" y="284"/>
                    <a:pt x="1879" y="187"/>
                    <a:pt x="1745" y="133"/>
                  </a:cubicBezTo>
                  <a:cubicBezTo>
                    <a:pt x="1483" y="18"/>
                    <a:pt x="1221" y="0"/>
                    <a:pt x="99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0" name="Google Shape;350;p2"/>
          <p:cNvSpPr/>
          <p:nvPr/>
        </p:nvSpPr>
        <p:spPr>
          <a:xfrm flipH="1">
            <a:off x="7815668" y="4906241"/>
            <a:ext cx="6829" cy="3196"/>
          </a:xfrm>
          <a:custGeom>
            <a:rect b="b" l="l" r="r" t="t"/>
            <a:pathLst>
              <a:path extrusionOk="0" h="66" w="141">
                <a:moveTo>
                  <a:pt x="123" y="1"/>
                </a:moveTo>
                <a:cubicBezTo>
                  <a:pt x="112" y="22"/>
                  <a:pt x="80" y="40"/>
                  <a:pt x="29" y="58"/>
                </a:cubicBezTo>
                <a:cubicBezTo>
                  <a:pt x="22" y="61"/>
                  <a:pt x="11" y="61"/>
                  <a:pt x="1" y="65"/>
                </a:cubicBezTo>
                <a:cubicBezTo>
                  <a:pt x="76" y="51"/>
                  <a:pt x="119" y="36"/>
                  <a:pt x="130" y="22"/>
                </a:cubicBezTo>
                <a:cubicBezTo>
                  <a:pt x="137" y="15"/>
                  <a:pt x="141" y="8"/>
                  <a:pt x="141" y="1"/>
                </a:cubicBezTo>
                <a:close/>
              </a:path>
            </a:pathLst>
          </a:custGeom>
          <a:solidFill>
            <a:srgbClr val="7D848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1" name="Google Shape;351;p2"/>
          <p:cNvGrpSpPr/>
          <p:nvPr/>
        </p:nvGrpSpPr>
        <p:grpSpPr>
          <a:xfrm>
            <a:off x="4695403" y="4708841"/>
            <a:ext cx="4600713" cy="150450"/>
            <a:chOff x="0" y="4397412"/>
            <a:chExt cx="4600713" cy="150450"/>
          </a:xfrm>
        </p:grpSpPr>
        <p:sp>
          <p:nvSpPr>
            <p:cNvPr id="352" name="Google Shape;352;p2"/>
            <p:cNvSpPr/>
            <p:nvPr/>
          </p:nvSpPr>
          <p:spPr>
            <a:xfrm>
              <a:off x="0" y="4397412"/>
              <a:ext cx="4600713" cy="2416"/>
            </a:xfrm>
            <a:custGeom>
              <a:rect b="b" l="l" r="r" t="t"/>
              <a:pathLst>
                <a:path extrusionOk="0" h="69" w="131402">
                  <a:moveTo>
                    <a:pt x="0" y="1"/>
                  </a:moveTo>
                  <a:lnTo>
                    <a:pt x="0" y="69"/>
                  </a:lnTo>
                  <a:lnTo>
                    <a:pt x="131401" y="69"/>
                  </a:lnTo>
                  <a:lnTo>
                    <a:pt x="131401" y="1"/>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2"/>
            <p:cNvSpPr/>
            <p:nvPr/>
          </p:nvSpPr>
          <p:spPr>
            <a:xfrm>
              <a:off x="755786" y="4545586"/>
              <a:ext cx="305519" cy="2276"/>
            </a:xfrm>
            <a:custGeom>
              <a:rect b="b" l="l" r="r" t="t"/>
              <a:pathLst>
                <a:path extrusionOk="0" h="65" w="8726">
                  <a:moveTo>
                    <a:pt x="0" y="0"/>
                  </a:moveTo>
                  <a:lnTo>
                    <a:pt x="0" y="65"/>
                  </a:lnTo>
                  <a:lnTo>
                    <a:pt x="8726" y="65"/>
                  </a:lnTo>
                  <a:lnTo>
                    <a:pt x="8726" y="0"/>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2"/>
            <p:cNvSpPr/>
            <p:nvPr/>
          </p:nvSpPr>
          <p:spPr>
            <a:xfrm>
              <a:off x="1619552" y="4536412"/>
              <a:ext cx="497808" cy="2276"/>
            </a:xfrm>
            <a:custGeom>
              <a:rect b="b" l="l" r="r" t="t"/>
              <a:pathLst>
                <a:path extrusionOk="0" h="65" w="14218">
                  <a:moveTo>
                    <a:pt x="0" y="0"/>
                  </a:moveTo>
                  <a:lnTo>
                    <a:pt x="0" y="65"/>
                  </a:lnTo>
                  <a:lnTo>
                    <a:pt x="14217" y="65"/>
                  </a:lnTo>
                  <a:lnTo>
                    <a:pt x="14217" y="0"/>
                  </a:ln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2"/>
            <p:cNvSpPr/>
            <p:nvPr/>
          </p:nvSpPr>
          <p:spPr>
            <a:xfrm>
              <a:off x="1070481" y="4460119"/>
              <a:ext cx="175833" cy="2311"/>
            </a:xfrm>
            <a:custGeom>
              <a:rect b="b" l="l" r="r" t="t"/>
              <a:pathLst>
                <a:path extrusionOk="0" h="66" w="5022">
                  <a:moveTo>
                    <a:pt x="1" y="1"/>
                  </a:moveTo>
                  <a:lnTo>
                    <a:pt x="1" y="65"/>
                  </a:lnTo>
                  <a:lnTo>
                    <a:pt x="5022" y="65"/>
                  </a:lnTo>
                  <a:lnTo>
                    <a:pt x="5022" y="1"/>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2"/>
            <p:cNvSpPr/>
            <p:nvPr/>
          </p:nvSpPr>
          <p:spPr>
            <a:xfrm>
              <a:off x="2732853" y="4514424"/>
              <a:ext cx="418259" cy="2276"/>
            </a:xfrm>
            <a:custGeom>
              <a:rect b="b" l="l" r="r" t="t"/>
              <a:pathLst>
                <a:path extrusionOk="0" h="65" w="11946">
                  <a:moveTo>
                    <a:pt x="0" y="0"/>
                  </a:moveTo>
                  <a:lnTo>
                    <a:pt x="0" y="65"/>
                  </a:lnTo>
                  <a:lnTo>
                    <a:pt x="11946" y="65"/>
                  </a:lnTo>
                  <a:lnTo>
                    <a:pt x="11946" y="0"/>
                  </a:lnTo>
                  <a:close/>
                </a:path>
              </a:pathLst>
            </a:cu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7" name="Google Shape;357;p2"/>
          <p:cNvGrpSpPr/>
          <p:nvPr/>
        </p:nvGrpSpPr>
        <p:grpSpPr>
          <a:xfrm>
            <a:off x="7352176" y="1189928"/>
            <a:ext cx="1000385" cy="883233"/>
            <a:chOff x="6472501" y="1326053"/>
            <a:chExt cx="1000385" cy="883233"/>
          </a:xfrm>
        </p:grpSpPr>
        <p:sp>
          <p:nvSpPr>
            <p:cNvPr id="358" name="Google Shape;358;p2"/>
            <p:cNvSpPr/>
            <p:nvPr/>
          </p:nvSpPr>
          <p:spPr>
            <a:xfrm>
              <a:off x="6472501" y="1326053"/>
              <a:ext cx="1000385" cy="883233"/>
            </a:xfrm>
            <a:custGeom>
              <a:rect b="b" l="l" r="r" t="t"/>
              <a:pathLst>
                <a:path extrusionOk="0" h="19896" w="22535">
                  <a:moveTo>
                    <a:pt x="11255" y="0"/>
                  </a:moveTo>
                  <a:cubicBezTo>
                    <a:pt x="8227" y="0"/>
                    <a:pt x="5239" y="1376"/>
                    <a:pt x="3289" y="3985"/>
                  </a:cubicBezTo>
                  <a:cubicBezTo>
                    <a:pt x="1" y="8378"/>
                    <a:pt x="913" y="14612"/>
                    <a:pt x="5316" y="17907"/>
                  </a:cubicBezTo>
                  <a:cubicBezTo>
                    <a:pt x="7110" y="19248"/>
                    <a:pt x="9206" y="19895"/>
                    <a:pt x="11284" y="19895"/>
                  </a:cubicBezTo>
                  <a:cubicBezTo>
                    <a:pt x="14312" y="19895"/>
                    <a:pt x="17299" y="18520"/>
                    <a:pt x="19247" y="15912"/>
                  </a:cubicBezTo>
                  <a:cubicBezTo>
                    <a:pt x="22535" y="11515"/>
                    <a:pt x="21627" y="5281"/>
                    <a:pt x="17219" y="1986"/>
                  </a:cubicBezTo>
                  <a:cubicBezTo>
                    <a:pt x="15426" y="647"/>
                    <a:pt x="13331" y="0"/>
                    <a:pt x="112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2"/>
            <p:cNvSpPr/>
            <p:nvPr/>
          </p:nvSpPr>
          <p:spPr>
            <a:xfrm>
              <a:off x="6591559" y="1431083"/>
              <a:ext cx="762308" cy="673123"/>
            </a:xfrm>
            <a:custGeom>
              <a:rect b="b" l="l" r="r" t="t"/>
              <a:pathLst>
                <a:path extrusionOk="0" h="15163" w="17172">
                  <a:moveTo>
                    <a:pt x="8574" y="0"/>
                  </a:moveTo>
                  <a:cubicBezTo>
                    <a:pt x="6268" y="0"/>
                    <a:pt x="3991" y="1048"/>
                    <a:pt x="2505" y="3036"/>
                  </a:cubicBezTo>
                  <a:cubicBezTo>
                    <a:pt x="0" y="6385"/>
                    <a:pt x="693" y="11138"/>
                    <a:pt x="4052" y="13646"/>
                  </a:cubicBezTo>
                  <a:cubicBezTo>
                    <a:pt x="5418" y="14669"/>
                    <a:pt x="7014" y="15162"/>
                    <a:pt x="8596" y="15162"/>
                  </a:cubicBezTo>
                  <a:cubicBezTo>
                    <a:pt x="10903" y="15162"/>
                    <a:pt x="13180" y="14113"/>
                    <a:pt x="14666" y="12124"/>
                  </a:cubicBezTo>
                  <a:cubicBezTo>
                    <a:pt x="17171" y="8776"/>
                    <a:pt x="16479" y="4023"/>
                    <a:pt x="13119" y="1515"/>
                  </a:cubicBezTo>
                  <a:cubicBezTo>
                    <a:pt x="11753" y="494"/>
                    <a:pt x="10157" y="0"/>
                    <a:pt x="85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2"/>
            <p:cNvSpPr/>
            <p:nvPr/>
          </p:nvSpPr>
          <p:spPr>
            <a:xfrm>
              <a:off x="6695435" y="1419230"/>
              <a:ext cx="625446" cy="541722"/>
            </a:xfrm>
            <a:custGeom>
              <a:rect b="b" l="l" r="r" t="t"/>
              <a:pathLst>
                <a:path extrusionOk="0" h="12203" w="14089">
                  <a:moveTo>
                    <a:pt x="6307" y="1"/>
                  </a:moveTo>
                  <a:cubicBezTo>
                    <a:pt x="6282" y="1"/>
                    <a:pt x="6257" y="1"/>
                    <a:pt x="6231" y="1"/>
                  </a:cubicBezTo>
                  <a:cubicBezTo>
                    <a:pt x="5492" y="8"/>
                    <a:pt x="4795" y="127"/>
                    <a:pt x="4167" y="306"/>
                  </a:cubicBezTo>
                  <a:cubicBezTo>
                    <a:pt x="3539" y="490"/>
                    <a:pt x="2983" y="737"/>
                    <a:pt x="2502" y="1013"/>
                  </a:cubicBezTo>
                  <a:cubicBezTo>
                    <a:pt x="1540" y="1566"/>
                    <a:pt x="909" y="2216"/>
                    <a:pt x="528" y="2690"/>
                  </a:cubicBezTo>
                  <a:cubicBezTo>
                    <a:pt x="147" y="3170"/>
                    <a:pt x="1" y="3480"/>
                    <a:pt x="29" y="3497"/>
                  </a:cubicBezTo>
                  <a:cubicBezTo>
                    <a:pt x="31" y="3498"/>
                    <a:pt x="33" y="3499"/>
                    <a:pt x="35" y="3499"/>
                  </a:cubicBezTo>
                  <a:cubicBezTo>
                    <a:pt x="85" y="3499"/>
                    <a:pt x="292" y="3245"/>
                    <a:pt x="693" y="2844"/>
                  </a:cubicBezTo>
                  <a:cubicBezTo>
                    <a:pt x="1116" y="2428"/>
                    <a:pt x="1767" y="1853"/>
                    <a:pt x="2700" y="1376"/>
                  </a:cubicBezTo>
                  <a:cubicBezTo>
                    <a:pt x="3166" y="1136"/>
                    <a:pt x="3701" y="924"/>
                    <a:pt x="4297" y="770"/>
                  </a:cubicBezTo>
                  <a:cubicBezTo>
                    <a:pt x="4863" y="630"/>
                    <a:pt x="5480" y="539"/>
                    <a:pt x="6128" y="539"/>
                  </a:cubicBezTo>
                  <a:cubicBezTo>
                    <a:pt x="6162" y="539"/>
                    <a:pt x="6197" y="539"/>
                    <a:pt x="6231" y="540"/>
                  </a:cubicBezTo>
                  <a:cubicBezTo>
                    <a:pt x="6576" y="543"/>
                    <a:pt x="6928" y="565"/>
                    <a:pt x="7283" y="622"/>
                  </a:cubicBezTo>
                  <a:cubicBezTo>
                    <a:pt x="7638" y="680"/>
                    <a:pt x="7997" y="755"/>
                    <a:pt x="8357" y="869"/>
                  </a:cubicBezTo>
                  <a:cubicBezTo>
                    <a:pt x="8712" y="981"/>
                    <a:pt x="9067" y="1114"/>
                    <a:pt x="9412" y="1286"/>
                  </a:cubicBezTo>
                  <a:cubicBezTo>
                    <a:pt x="9760" y="1459"/>
                    <a:pt x="10097" y="1656"/>
                    <a:pt x="10424" y="1882"/>
                  </a:cubicBezTo>
                  <a:cubicBezTo>
                    <a:pt x="10747" y="2112"/>
                    <a:pt x="11049" y="2360"/>
                    <a:pt x="11324" y="2625"/>
                  </a:cubicBezTo>
                  <a:cubicBezTo>
                    <a:pt x="11604" y="2890"/>
                    <a:pt x="11856" y="3182"/>
                    <a:pt x="12082" y="3475"/>
                  </a:cubicBezTo>
                  <a:cubicBezTo>
                    <a:pt x="12311" y="3773"/>
                    <a:pt x="12505" y="4083"/>
                    <a:pt x="12678" y="4398"/>
                  </a:cubicBezTo>
                  <a:cubicBezTo>
                    <a:pt x="12853" y="4714"/>
                    <a:pt x="12997" y="5034"/>
                    <a:pt x="13120" y="5357"/>
                  </a:cubicBezTo>
                  <a:cubicBezTo>
                    <a:pt x="13363" y="5999"/>
                    <a:pt x="13499" y="6645"/>
                    <a:pt x="13564" y="7255"/>
                  </a:cubicBezTo>
                  <a:cubicBezTo>
                    <a:pt x="13625" y="7865"/>
                    <a:pt x="13607" y="8443"/>
                    <a:pt x="13547" y="8960"/>
                  </a:cubicBezTo>
                  <a:cubicBezTo>
                    <a:pt x="13418" y="10005"/>
                    <a:pt x="13098" y="10812"/>
                    <a:pt x="12853" y="11351"/>
                  </a:cubicBezTo>
                  <a:cubicBezTo>
                    <a:pt x="12603" y="11889"/>
                    <a:pt x="12430" y="12176"/>
                    <a:pt x="12466" y="12202"/>
                  </a:cubicBezTo>
                  <a:cubicBezTo>
                    <a:pt x="12467" y="12202"/>
                    <a:pt x="12468" y="12202"/>
                    <a:pt x="12469" y="12202"/>
                  </a:cubicBezTo>
                  <a:cubicBezTo>
                    <a:pt x="12511" y="12202"/>
                    <a:pt x="12743" y="11961"/>
                    <a:pt x="13055" y="11455"/>
                  </a:cubicBezTo>
                  <a:cubicBezTo>
                    <a:pt x="13367" y="10934"/>
                    <a:pt x="13762" y="10116"/>
                    <a:pt x="13952" y="9025"/>
                  </a:cubicBezTo>
                  <a:cubicBezTo>
                    <a:pt x="14046" y="8479"/>
                    <a:pt x="14089" y="7869"/>
                    <a:pt x="14046" y="7216"/>
                  </a:cubicBezTo>
                  <a:cubicBezTo>
                    <a:pt x="13999" y="6566"/>
                    <a:pt x="13873" y="5870"/>
                    <a:pt x="13622" y="5173"/>
                  </a:cubicBezTo>
                  <a:cubicBezTo>
                    <a:pt x="13499" y="4829"/>
                    <a:pt x="13353" y="4477"/>
                    <a:pt x="13169" y="4136"/>
                  </a:cubicBezTo>
                  <a:cubicBezTo>
                    <a:pt x="12987" y="3795"/>
                    <a:pt x="12782" y="3458"/>
                    <a:pt x="12538" y="3135"/>
                  </a:cubicBezTo>
                  <a:cubicBezTo>
                    <a:pt x="12293" y="2815"/>
                    <a:pt x="12028" y="2499"/>
                    <a:pt x="11730" y="2212"/>
                  </a:cubicBezTo>
                  <a:cubicBezTo>
                    <a:pt x="11429" y="1921"/>
                    <a:pt x="11102" y="1652"/>
                    <a:pt x="10754" y="1404"/>
                  </a:cubicBezTo>
                  <a:cubicBezTo>
                    <a:pt x="10403" y="1164"/>
                    <a:pt x="10040" y="949"/>
                    <a:pt x="9663" y="766"/>
                  </a:cubicBezTo>
                  <a:cubicBezTo>
                    <a:pt x="9290" y="583"/>
                    <a:pt x="8905" y="443"/>
                    <a:pt x="8518" y="324"/>
                  </a:cubicBezTo>
                  <a:cubicBezTo>
                    <a:pt x="8134" y="206"/>
                    <a:pt x="7746" y="127"/>
                    <a:pt x="7362" y="73"/>
                  </a:cubicBezTo>
                  <a:cubicBezTo>
                    <a:pt x="7005" y="23"/>
                    <a:pt x="6653" y="1"/>
                    <a:pt x="630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2"/>
            <p:cNvSpPr/>
            <p:nvPr/>
          </p:nvSpPr>
          <p:spPr>
            <a:xfrm>
              <a:off x="6758560" y="1569362"/>
              <a:ext cx="413028" cy="429586"/>
            </a:xfrm>
            <a:custGeom>
              <a:rect b="b" l="l" r="r" t="t"/>
              <a:pathLst>
                <a:path extrusionOk="0" h="9677" w="9304">
                  <a:moveTo>
                    <a:pt x="5325" y="2199"/>
                  </a:moveTo>
                  <a:cubicBezTo>
                    <a:pt x="5490" y="2199"/>
                    <a:pt x="5679" y="2241"/>
                    <a:pt x="5893" y="2333"/>
                  </a:cubicBezTo>
                  <a:lnTo>
                    <a:pt x="4910" y="3690"/>
                  </a:lnTo>
                  <a:cubicBezTo>
                    <a:pt x="4587" y="3252"/>
                    <a:pt x="4429" y="2861"/>
                    <a:pt x="4673" y="2527"/>
                  </a:cubicBezTo>
                  <a:cubicBezTo>
                    <a:pt x="4819" y="2326"/>
                    <a:pt x="5035" y="2199"/>
                    <a:pt x="5325" y="2199"/>
                  </a:cubicBezTo>
                  <a:close/>
                  <a:moveTo>
                    <a:pt x="4673" y="6027"/>
                  </a:moveTo>
                  <a:cubicBezTo>
                    <a:pt x="4978" y="6468"/>
                    <a:pt x="5126" y="6849"/>
                    <a:pt x="4881" y="7186"/>
                  </a:cubicBezTo>
                  <a:cubicBezTo>
                    <a:pt x="4747" y="7373"/>
                    <a:pt x="4548" y="7482"/>
                    <a:pt x="4286" y="7482"/>
                  </a:cubicBezTo>
                  <a:cubicBezTo>
                    <a:pt x="4121" y="7482"/>
                    <a:pt x="3930" y="7438"/>
                    <a:pt x="3715" y="7344"/>
                  </a:cubicBezTo>
                  <a:lnTo>
                    <a:pt x="4673" y="6027"/>
                  </a:lnTo>
                  <a:close/>
                  <a:moveTo>
                    <a:pt x="7584" y="0"/>
                  </a:moveTo>
                  <a:lnTo>
                    <a:pt x="6816" y="1059"/>
                  </a:lnTo>
                  <a:cubicBezTo>
                    <a:pt x="6155" y="686"/>
                    <a:pt x="5538" y="519"/>
                    <a:pt x="4989" y="519"/>
                  </a:cubicBezTo>
                  <a:cubicBezTo>
                    <a:pt x="4180" y="519"/>
                    <a:pt x="3518" y="883"/>
                    <a:pt x="3080" y="1486"/>
                  </a:cubicBezTo>
                  <a:cubicBezTo>
                    <a:pt x="2089" y="2854"/>
                    <a:pt x="3015" y="4067"/>
                    <a:pt x="3890" y="5094"/>
                  </a:cubicBezTo>
                  <a:lnTo>
                    <a:pt x="2731" y="6691"/>
                  </a:lnTo>
                  <a:cubicBezTo>
                    <a:pt x="2093" y="6123"/>
                    <a:pt x="1594" y="5366"/>
                    <a:pt x="1371" y="4667"/>
                  </a:cubicBezTo>
                  <a:lnTo>
                    <a:pt x="0" y="5452"/>
                  </a:lnTo>
                  <a:cubicBezTo>
                    <a:pt x="226" y="6246"/>
                    <a:pt x="918" y="7200"/>
                    <a:pt x="1823" y="7944"/>
                  </a:cubicBezTo>
                  <a:lnTo>
                    <a:pt x="1069" y="8984"/>
                  </a:lnTo>
                  <a:lnTo>
                    <a:pt x="2024" y="9677"/>
                  </a:lnTo>
                  <a:lnTo>
                    <a:pt x="2800" y="8608"/>
                  </a:lnTo>
                  <a:cubicBezTo>
                    <a:pt x="3458" y="8973"/>
                    <a:pt x="4071" y="9136"/>
                    <a:pt x="4614" y="9136"/>
                  </a:cubicBezTo>
                  <a:cubicBezTo>
                    <a:pt x="5419" y="9136"/>
                    <a:pt x="6073" y="8778"/>
                    <a:pt x="6504" y="8187"/>
                  </a:cubicBezTo>
                  <a:cubicBezTo>
                    <a:pt x="7480" y="6838"/>
                    <a:pt x="6572" y="5639"/>
                    <a:pt x="5692" y="4620"/>
                  </a:cubicBezTo>
                  <a:lnTo>
                    <a:pt x="6870" y="2997"/>
                  </a:lnTo>
                  <a:cubicBezTo>
                    <a:pt x="7308" y="3399"/>
                    <a:pt x="7684" y="3923"/>
                    <a:pt x="7972" y="4556"/>
                  </a:cubicBezTo>
                  <a:lnTo>
                    <a:pt x="9304" y="3726"/>
                  </a:lnTo>
                  <a:cubicBezTo>
                    <a:pt x="9019" y="3008"/>
                    <a:pt x="8459" y="2311"/>
                    <a:pt x="7785" y="1734"/>
                  </a:cubicBezTo>
                  <a:lnTo>
                    <a:pt x="8539" y="693"/>
                  </a:lnTo>
                  <a:lnTo>
                    <a:pt x="758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2" name="Google Shape;362;p2"/>
          <p:cNvGrpSpPr/>
          <p:nvPr/>
        </p:nvGrpSpPr>
        <p:grpSpPr>
          <a:xfrm>
            <a:off x="591096" y="2830324"/>
            <a:ext cx="519733" cy="485268"/>
            <a:chOff x="4694531" y="2250235"/>
            <a:chExt cx="1090502" cy="1018186"/>
          </a:xfrm>
        </p:grpSpPr>
        <p:sp>
          <p:nvSpPr>
            <p:cNvPr id="363" name="Google Shape;363;p2"/>
            <p:cNvSpPr/>
            <p:nvPr/>
          </p:nvSpPr>
          <p:spPr>
            <a:xfrm>
              <a:off x="4694531" y="2250235"/>
              <a:ext cx="1090502" cy="1018186"/>
            </a:xfrm>
            <a:custGeom>
              <a:rect b="b" l="l" r="r" t="t"/>
              <a:pathLst>
                <a:path extrusionOk="0" h="22936" w="24565">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2"/>
            <p:cNvSpPr/>
            <p:nvPr/>
          </p:nvSpPr>
          <p:spPr>
            <a:xfrm>
              <a:off x="4824199" y="2371334"/>
              <a:ext cx="831161" cy="775937"/>
            </a:xfrm>
            <a:custGeom>
              <a:rect b="b" l="l" r="r" t="t"/>
              <a:pathLst>
                <a:path extrusionOk="0" h="17479" w="18723">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2"/>
            <p:cNvSpPr/>
            <p:nvPr/>
          </p:nvSpPr>
          <p:spPr>
            <a:xfrm>
              <a:off x="4841911" y="2356596"/>
              <a:ext cx="782507" cy="470782"/>
            </a:xfrm>
            <a:custGeom>
              <a:rect b="b" l="l" r="r" t="t"/>
              <a:pathLst>
                <a:path extrusionOk="0" h="10605" w="17627">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2"/>
            <p:cNvSpPr/>
            <p:nvPr/>
          </p:nvSpPr>
          <p:spPr>
            <a:xfrm>
              <a:off x="5058587" y="2488082"/>
              <a:ext cx="386748" cy="570799"/>
            </a:xfrm>
            <a:custGeom>
              <a:rect b="b" l="l" r="r" t="t"/>
              <a:pathLst>
                <a:path extrusionOk="0" h="12858" w="8712">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7" name="Google Shape;367;p2"/>
          <p:cNvGrpSpPr/>
          <p:nvPr/>
        </p:nvGrpSpPr>
        <p:grpSpPr>
          <a:xfrm>
            <a:off x="1433177" y="4004850"/>
            <a:ext cx="335765" cy="313500"/>
            <a:chOff x="4694531" y="2250235"/>
            <a:chExt cx="1090502" cy="1018186"/>
          </a:xfrm>
        </p:grpSpPr>
        <p:sp>
          <p:nvSpPr>
            <p:cNvPr id="368" name="Google Shape;368;p2"/>
            <p:cNvSpPr/>
            <p:nvPr/>
          </p:nvSpPr>
          <p:spPr>
            <a:xfrm>
              <a:off x="4694531" y="2250235"/>
              <a:ext cx="1090502" cy="1018186"/>
            </a:xfrm>
            <a:custGeom>
              <a:rect b="b" l="l" r="r" t="t"/>
              <a:pathLst>
                <a:path extrusionOk="0" h="22936" w="24565">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2"/>
            <p:cNvSpPr/>
            <p:nvPr/>
          </p:nvSpPr>
          <p:spPr>
            <a:xfrm>
              <a:off x="4824199" y="2371334"/>
              <a:ext cx="831161" cy="775937"/>
            </a:xfrm>
            <a:custGeom>
              <a:rect b="b" l="l" r="r" t="t"/>
              <a:pathLst>
                <a:path extrusionOk="0" h="17479" w="18723">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2"/>
            <p:cNvSpPr/>
            <p:nvPr/>
          </p:nvSpPr>
          <p:spPr>
            <a:xfrm>
              <a:off x="4841911" y="2356596"/>
              <a:ext cx="782507" cy="470782"/>
            </a:xfrm>
            <a:custGeom>
              <a:rect b="b" l="l" r="r" t="t"/>
              <a:pathLst>
                <a:path extrusionOk="0" h="10605" w="17627">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2"/>
            <p:cNvSpPr/>
            <p:nvPr/>
          </p:nvSpPr>
          <p:spPr>
            <a:xfrm>
              <a:off x="5058586" y="2488083"/>
              <a:ext cx="386747" cy="570799"/>
            </a:xfrm>
            <a:custGeom>
              <a:rect b="b" l="l" r="r" t="t"/>
              <a:pathLst>
                <a:path extrusionOk="0" h="12858" w="8712">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4" name="Shape 664"/>
        <p:cNvGrpSpPr/>
        <p:nvPr/>
      </p:nvGrpSpPr>
      <p:grpSpPr>
        <a:xfrm>
          <a:off x="0" y="0"/>
          <a:ext cx="0" cy="0"/>
          <a:chOff x="0" y="0"/>
          <a:chExt cx="0" cy="0"/>
        </a:xfrm>
      </p:grpSpPr>
      <p:sp>
        <p:nvSpPr>
          <p:cNvPr id="665" name="Google Shape;665;p30"/>
          <p:cNvSpPr/>
          <p:nvPr/>
        </p:nvSpPr>
        <p:spPr>
          <a:xfrm>
            <a:off x="736225" y="2739173"/>
            <a:ext cx="1996500" cy="1928700"/>
          </a:xfrm>
          <a:prstGeom prst="roundRect">
            <a:avLst>
              <a:gd fmla="val 4313" name="adj"/>
            </a:avLst>
          </a:prstGeom>
          <a:solidFill>
            <a:srgbClr val="BAF7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30"/>
          <p:cNvSpPr/>
          <p:nvPr/>
        </p:nvSpPr>
        <p:spPr>
          <a:xfrm>
            <a:off x="819350" y="2636700"/>
            <a:ext cx="1996500" cy="1928700"/>
          </a:xfrm>
          <a:prstGeom prst="roundRect">
            <a:avLst>
              <a:gd fmla="val 4313"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30"/>
          <p:cNvSpPr txBox="1"/>
          <p:nvPr>
            <p:ph idx="1" type="subTitle"/>
          </p:nvPr>
        </p:nvSpPr>
        <p:spPr>
          <a:xfrm>
            <a:off x="892261" y="2927713"/>
            <a:ext cx="1827900" cy="1671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r>
              <a:rPr lang="en"/>
              <a:t>Instead of providing a standard model/approach for each state or district Fasal can be used as per the requirements and judgement of individual farmers</a:t>
            </a:r>
            <a:endParaRPr/>
          </a:p>
        </p:txBody>
      </p:sp>
      <p:sp>
        <p:nvSpPr>
          <p:cNvPr id="668" name="Google Shape;668;p30"/>
          <p:cNvSpPr/>
          <p:nvPr/>
        </p:nvSpPr>
        <p:spPr>
          <a:xfrm>
            <a:off x="98" y="4048798"/>
            <a:ext cx="28596" cy="32"/>
          </a:xfrm>
          <a:custGeom>
            <a:rect b="b" l="l" r="r" t="t"/>
            <a:pathLst>
              <a:path extrusionOk="0" fill="none" h="1" w="893">
                <a:moveTo>
                  <a:pt x="0" y="1"/>
                </a:moveTo>
                <a:lnTo>
                  <a:pt x="892" y="1"/>
                </a:lnTo>
              </a:path>
            </a:pathLst>
          </a:custGeom>
          <a:noFill/>
          <a:ln cap="flat" cmpd="sng" w="9525">
            <a:solidFill>
              <a:srgbClr val="1F1F1F"/>
            </a:solidFill>
            <a:prstDash val="solid"/>
            <a:miter lim="8921"/>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p:txBody>
      </p:sp>
      <p:sp>
        <p:nvSpPr>
          <p:cNvPr id="669" name="Google Shape;669;p30"/>
          <p:cNvSpPr txBox="1"/>
          <p:nvPr>
            <p:ph type="ctrTitle"/>
          </p:nvPr>
        </p:nvSpPr>
        <p:spPr>
          <a:xfrm>
            <a:off x="1102925" y="1582025"/>
            <a:ext cx="1429500" cy="792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sz="1900">
                <a:solidFill>
                  <a:srgbClr val="EFEFEF"/>
                </a:solidFill>
              </a:rPr>
              <a:t>ROBUSTNESS</a:t>
            </a:r>
            <a:endParaRPr sz="1900">
              <a:solidFill>
                <a:srgbClr val="EFEFEF"/>
              </a:solidFill>
            </a:endParaRPr>
          </a:p>
        </p:txBody>
      </p:sp>
      <p:cxnSp>
        <p:nvCxnSpPr>
          <p:cNvPr id="670" name="Google Shape;670;p30"/>
          <p:cNvCxnSpPr>
            <a:stCxn id="669" idx="2"/>
            <a:endCxn id="666" idx="0"/>
          </p:cNvCxnSpPr>
          <p:nvPr/>
        </p:nvCxnSpPr>
        <p:spPr>
          <a:xfrm>
            <a:off x="1817675" y="2374925"/>
            <a:ext cx="0" cy="261900"/>
          </a:xfrm>
          <a:prstGeom prst="straightConnector1">
            <a:avLst/>
          </a:prstGeom>
          <a:noFill/>
          <a:ln cap="flat" cmpd="sng" w="9525">
            <a:solidFill>
              <a:schemeClr val="accent3"/>
            </a:solidFill>
            <a:prstDash val="solid"/>
            <a:round/>
            <a:headEnd len="sm" w="sm" type="none"/>
            <a:tailEnd len="sm" w="sm" type="none"/>
          </a:ln>
        </p:spPr>
      </p:cxnSp>
      <p:sp>
        <p:nvSpPr>
          <p:cNvPr id="671" name="Google Shape;671;p30"/>
          <p:cNvSpPr/>
          <p:nvPr/>
        </p:nvSpPr>
        <p:spPr>
          <a:xfrm>
            <a:off x="3490625" y="2739173"/>
            <a:ext cx="1996500" cy="19287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30"/>
          <p:cNvSpPr/>
          <p:nvPr/>
        </p:nvSpPr>
        <p:spPr>
          <a:xfrm>
            <a:off x="3573750" y="2636700"/>
            <a:ext cx="1996500" cy="1928700"/>
          </a:xfrm>
          <a:prstGeom prst="roundRect">
            <a:avLst>
              <a:gd fmla="val 4313"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73" name="Google Shape;673;p30"/>
          <p:cNvCxnSpPr>
            <a:endCxn id="672" idx="0"/>
          </p:cNvCxnSpPr>
          <p:nvPr/>
        </p:nvCxnSpPr>
        <p:spPr>
          <a:xfrm>
            <a:off x="4572000" y="2374800"/>
            <a:ext cx="0" cy="261900"/>
          </a:xfrm>
          <a:prstGeom prst="straightConnector1">
            <a:avLst/>
          </a:prstGeom>
          <a:noFill/>
          <a:ln cap="flat" cmpd="sng" w="9525">
            <a:solidFill>
              <a:schemeClr val="accent3"/>
            </a:solidFill>
            <a:prstDash val="solid"/>
            <a:round/>
            <a:headEnd len="sm" w="sm" type="none"/>
            <a:tailEnd len="sm" w="sm" type="none"/>
          </a:ln>
        </p:spPr>
      </p:cxnSp>
      <p:sp>
        <p:nvSpPr>
          <p:cNvPr id="674" name="Google Shape;674;p30"/>
          <p:cNvSpPr/>
          <p:nvPr/>
        </p:nvSpPr>
        <p:spPr>
          <a:xfrm>
            <a:off x="6245025" y="2739173"/>
            <a:ext cx="1996500" cy="19287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30"/>
          <p:cNvSpPr/>
          <p:nvPr/>
        </p:nvSpPr>
        <p:spPr>
          <a:xfrm>
            <a:off x="6328150" y="2636700"/>
            <a:ext cx="1996500" cy="1928700"/>
          </a:xfrm>
          <a:prstGeom prst="roundRect">
            <a:avLst>
              <a:gd fmla="val 4313"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76" name="Google Shape;676;p30"/>
          <p:cNvCxnSpPr>
            <a:endCxn id="675" idx="0"/>
          </p:cNvCxnSpPr>
          <p:nvPr/>
        </p:nvCxnSpPr>
        <p:spPr>
          <a:xfrm>
            <a:off x="7326400" y="2374800"/>
            <a:ext cx="0" cy="261900"/>
          </a:xfrm>
          <a:prstGeom prst="straightConnector1">
            <a:avLst/>
          </a:prstGeom>
          <a:noFill/>
          <a:ln cap="flat" cmpd="sng" w="9525">
            <a:solidFill>
              <a:schemeClr val="accent3"/>
            </a:solidFill>
            <a:prstDash val="solid"/>
            <a:round/>
            <a:headEnd len="sm" w="sm" type="none"/>
            <a:tailEnd len="sm" w="sm" type="none"/>
          </a:ln>
        </p:spPr>
      </p:cxnSp>
      <p:sp>
        <p:nvSpPr>
          <p:cNvPr id="677" name="Google Shape;677;p30"/>
          <p:cNvSpPr txBox="1"/>
          <p:nvPr>
            <p:ph idx="2" type="ctrTitle"/>
          </p:nvPr>
        </p:nvSpPr>
        <p:spPr>
          <a:xfrm>
            <a:off x="3860651" y="1582025"/>
            <a:ext cx="1429500" cy="792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sz="1600">
                <a:solidFill>
                  <a:srgbClr val="FFFFFF"/>
                </a:solidFill>
              </a:rPr>
              <a:t>STATE OF THE art</a:t>
            </a:r>
            <a:endParaRPr sz="1600">
              <a:solidFill>
                <a:srgbClr val="FFFFFF"/>
              </a:solidFill>
            </a:endParaRPr>
          </a:p>
        </p:txBody>
      </p:sp>
      <p:sp>
        <p:nvSpPr>
          <p:cNvPr id="678" name="Google Shape;678;p30"/>
          <p:cNvSpPr txBox="1"/>
          <p:nvPr>
            <p:ph idx="3" type="subTitle"/>
          </p:nvPr>
        </p:nvSpPr>
        <p:spPr>
          <a:xfrm>
            <a:off x="3625361" y="2927713"/>
            <a:ext cx="1827900" cy="1671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r>
              <a:rPr lang="en"/>
              <a:t>State of the art prediction algorithms are applied which provide robustness and accuracy</a:t>
            </a:r>
            <a:endParaRPr/>
          </a:p>
        </p:txBody>
      </p:sp>
      <p:sp>
        <p:nvSpPr>
          <p:cNvPr id="679" name="Google Shape;679;p30"/>
          <p:cNvSpPr txBox="1"/>
          <p:nvPr>
            <p:ph idx="4" type="ctrTitle"/>
          </p:nvPr>
        </p:nvSpPr>
        <p:spPr>
          <a:xfrm>
            <a:off x="6605984" y="1582025"/>
            <a:ext cx="1429500" cy="792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sz="1800">
                <a:solidFill>
                  <a:schemeClr val="dk1"/>
                </a:solidFill>
              </a:rPr>
              <a:t>interactivity</a:t>
            </a:r>
            <a:endParaRPr sz="1600">
              <a:solidFill>
                <a:schemeClr val="dk1"/>
              </a:solidFill>
            </a:endParaRPr>
          </a:p>
        </p:txBody>
      </p:sp>
      <p:sp>
        <p:nvSpPr>
          <p:cNvPr id="680" name="Google Shape;680;p30"/>
          <p:cNvSpPr txBox="1"/>
          <p:nvPr>
            <p:ph idx="5" type="subTitle"/>
          </p:nvPr>
        </p:nvSpPr>
        <p:spPr>
          <a:xfrm>
            <a:off x="6384986" y="2927713"/>
            <a:ext cx="1827900" cy="1671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r>
              <a:rPr lang="en"/>
              <a:t>The customizable and interactive charts provide more personalised </a:t>
            </a:r>
            <a:r>
              <a:rPr lang="en"/>
              <a:t>experience</a:t>
            </a:r>
            <a:endParaRPr/>
          </a:p>
        </p:txBody>
      </p:sp>
      <p:sp>
        <p:nvSpPr>
          <p:cNvPr id="681" name="Google Shape;681;p30"/>
          <p:cNvSpPr txBox="1"/>
          <p:nvPr>
            <p:ph idx="6" type="ctrTitle"/>
          </p:nvPr>
        </p:nvSpPr>
        <p:spPr>
          <a:xfrm>
            <a:off x="5180650" y="457300"/>
            <a:ext cx="3194700" cy="4812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400"/>
              <a:buNone/>
            </a:pPr>
            <a:r>
              <a:rPr lang="en"/>
              <a:t>HIGHLIGHTS OF USING FASAL</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5" name="Shape 685"/>
        <p:cNvGrpSpPr/>
        <p:nvPr/>
      </p:nvGrpSpPr>
      <p:grpSpPr>
        <a:xfrm>
          <a:off x="0" y="0"/>
          <a:ext cx="0" cy="0"/>
          <a:chOff x="0" y="0"/>
          <a:chExt cx="0" cy="0"/>
        </a:xfrm>
      </p:grpSpPr>
      <p:sp>
        <p:nvSpPr>
          <p:cNvPr id="686" name="Google Shape;686;p19"/>
          <p:cNvSpPr txBox="1"/>
          <p:nvPr/>
        </p:nvSpPr>
        <p:spPr>
          <a:xfrm>
            <a:off x="1953311" y="216669"/>
            <a:ext cx="5147880" cy="830997"/>
          </a:xfrm>
          <a:prstGeom prst="rect">
            <a:avLst/>
          </a:prstGeom>
          <a:noFill/>
          <a:ln cap="flat" cmpd="sng" w="25400">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4800" u="none" cap="none" strike="noStrike">
                <a:solidFill>
                  <a:schemeClr val="lt1"/>
                </a:solidFill>
                <a:latin typeface="Staatliches"/>
                <a:ea typeface="Staatliches"/>
                <a:cs typeface="Staatliches"/>
                <a:sym typeface="Staatliches"/>
              </a:rPr>
              <a:t>FUTURE SCOPE</a:t>
            </a:r>
            <a:endParaRPr b="0" i="0" sz="4800" u="none" cap="none" strike="noStrike">
              <a:solidFill>
                <a:schemeClr val="lt1"/>
              </a:solidFill>
              <a:latin typeface="Staatliches"/>
              <a:ea typeface="Staatliches"/>
              <a:cs typeface="Staatliches"/>
              <a:sym typeface="Staatliches"/>
            </a:endParaRPr>
          </a:p>
        </p:txBody>
      </p:sp>
      <p:grpSp>
        <p:nvGrpSpPr>
          <p:cNvPr id="687" name="Google Shape;687;p19"/>
          <p:cNvGrpSpPr/>
          <p:nvPr/>
        </p:nvGrpSpPr>
        <p:grpSpPr>
          <a:xfrm>
            <a:off x="564207" y="1342417"/>
            <a:ext cx="8125346" cy="3402248"/>
            <a:chOff x="1340699" y="1195777"/>
            <a:chExt cx="9510601" cy="4879308"/>
          </a:xfrm>
        </p:grpSpPr>
        <p:sp>
          <p:nvSpPr>
            <p:cNvPr id="688" name="Google Shape;688;p19"/>
            <p:cNvSpPr/>
            <p:nvPr/>
          </p:nvSpPr>
          <p:spPr>
            <a:xfrm>
              <a:off x="1340699" y="1195777"/>
              <a:ext cx="9510601" cy="989493"/>
            </a:xfrm>
            <a:custGeom>
              <a:rect b="b" l="l" r="r" t="t"/>
              <a:pathLst>
                <a:path extrusionOk="0" h="989493" w="9510601">
                  <a:moveTo>
                    <a:pt x="187775" y="0"/>
                  </a:moveTo>
                  <a:lnTo>
                    <a:pt x="265965" y="0"/>
                  </a:lnTo>
                  <a:lnTo>
                    <a:pt x="391438" y="0"/>
                  </a:lnTo>
                  <a:lnTo>
                    <a:pt x="9322826" y="0"/>
                  </a:lnTo>
                  <a:cubicBezTo>
                    <a:pt x="9426757" y="0"/>
                    <a:pt x="9510601" y="84061"/>
                    <a:pt x="9510601" y="187637"/>
                  </a:cubicBezTo>
                  <a:lnTo>
                    <a:pt x="9510601" y="801856"/>
                  </a:lnTo>
                  <a:cubicBezTo>
                    <a:pt x="9510601" y="905432"/>
                    <a:pt x="9426757" y="989493"/>
                    <a:pt x="9322826" y="989493"/>
                  </a:cubicBezTo>
                  <a:lnTo>
                    <a:pt x="2587386" y="989493"/>
                  </a:lnTo>
                  <a:cubicBezTo>
                    <a:pt x="2511403" y="989493"/>
                    <a:pt x="2442843" y="943775"/>
                    <a:pt x="2414022" y="873777"/>
                  </a:cubicBezTo>
                  <a:lnTo>
                    <a:pt x="2221007" y="406975"/>
                  </a:lnTo>
                  <a:cubicBezTo>
                    <a:pt x="2192186" y="336977"/>
                    <a:pt x="2123626" y="291259"/>
                    <a:pt x="2047643" y="291259"/>
                  </a:cubicBezTo>
                  <a:lnTo>
                    <a:pt x="78190" y="291259"/>
                  </a:lnTo>
                  <a:lnTo>
                    <a:pt x="78190" y="291259"/>
                  </a:lnTo>
                  <a:lnTo>
                    <a:pt x="0" y="291259"/>
                  </a:lnTo>
                  <a:lnTo>
                    <a:pt x="0" y="187637"/>
                  </a:lnTo>
                  <a:cubicBezTo>
                    <a:pt x="0" y="84061"/>
                    <a:pt x="83844" y="0"/>
                    <a:pt x="187775" y="0"/>
                  </a:cubicBezTo>
                  <a:close/>
                </a:path>
              </a:pathLst>
            </a:custGeom>
            <a:solidFill>
              <a:srgbClr val="EF8600"/>
            </a:solidFill>
            <a:ln>
              <a:noFill/>
            </a:ln>
          </p:spPr>
          <p:txBody>
            <a:bodyPr anchorCtr="0" anchor="ctr" bIns="38100" lIns="2651750" spcFirstLastPara="1" rIns="182875" wrap="square" tIns="38100">
              <a:noAutofit/>
            </a:bodyPr>
            <a:lstStyle/>
            <a:p>
              <a:pPr indent="0" lvl="0" marL="0" marR="0" rtl="0" algn="l">
                <a:lnSpc>
                  <a:spcPct val="100000"/>
                </a:lnSpc>
                <a:spcBef>
                  <a:spcPts val="0"/>
                </a:spcBef>
                <a:spcAft>
                  <a:spcPts val="0"/>
                </a:spcAft>
                <a:buNone/>
              </a:pPr>
              <a:r>
                <a:rPr b="0" i="0" lang="en" sz="2000" u="none" cap="none" strike="noStrike">
                  <a:solidFill>
                    <a:schemeClr val="lt1"/>
                  </a:solidFill>
                  <a:latin typeface="Staatliches"/>
                  <a:ea typeface="Staatliches"/>
                  <a:cs typeface="Staatliches"/>
                  <a:sym typeface="Staatliches"/>
                </a:rPr>
                <a:t>TAKE INTO ACCOUNT SOIL FERTILITY IN OUR ANALYSIS</a:t>
              </a:r>
              <a:endParaRPr b="0" i="0" sz="2000" u="none" cap="none" strike="noStrike">
                <a:solidFill>
                  <a:schemeClr val="lt1"/>
                </a:solidFill>
                <a:latin typeface="Staatliches"/>
                <a:ea typeface="Staatliches"/>
                <a:cs typeface="Staatliches"/>
                <a:sym typeface="Staatliches"/>
              </a:endParaRPr>
            </a:p>
          </p:txBody>
        </p:sp>
        <p:sp>
          <p:nvSpPr>
            <p:cNvPr id="689" name="Google Shape;689;p19"/>
            <p:cNvSpPr/>
            <p:nvPr/>
          </p:nvSpPr>
          <p:spPr>
            <a:xfrm>
              <a:off x="1340699" y="1625817"/>
              <a:ext cx="2291002" cy="698239"/>
            </a:xfrm>
            <a:custGeom>
              <a:rect b="b" l="l" r="r" t="t"/>
              <a:pathLst>
                <a:path extrusionOk="0" h="21600" w="21259">
                  <a:moveTo>
                    <a:pt x="0" y="0"/>
                  </a:moveTo>
                  <a:lnTo>
                    <a:pt x="18277" y="0"/>
                  </a:lnTo>
                  <a:cubicBezTo>
                    <a:pt x="18981" y="0"/>
                    <a:pt x="19616" y="1415"/>
                    <a:pt x="19884" y="3580"/>
                  </a:cubicBezTo>
                  <a:lnTo>
                    <a:pt x="21125" y="13582"/>
                  </a:lnTo>
                  <a:cubicBezTo>
                    <a:pt x="21600" y="17403"/>
                    <a:pt x="20758" y="21600"/>
                    <a:pt x="19518" y="21600"/>
                  </a:cubicBezTo>
                  <a:lnTo>
                    <a:pt x="1741" y="21600"/>
                  </a:lnTo>
                  <a:cubicBezTo>
                    <a:pt x="780" y="21600"/>
                    <a:pt x="0" y="19000"/>
                    <a:pt x="0" y="15795"/>
                  </a:cubicBezTo>
                  <a:lnTo>
                    <a:pt x="0" y="0"/>
                  </a:lnTo>
                  <a:close/>
                </a:path>
              </a:pathLst>
            </a:custGeom>
            <a:solidFill>
              <a:schemeClr val="lt1">
                <a:alpha val="24705"/>
              </a:schemeClr>
            </a:solidFill>
            <a:ln>
              <a:noFill/>
            </a:ln>
          </p:spPr>
          <p:txBody>
            <a:bodyPr anchorCtr="0" anchor="ctr" bIns="38100" lIns="182875" spcFirstLastPara="1" rIns="38100" wrap="square" tIns="38100">
              <a:noAutofit/>
            </a:bodyPr>
            <a:lstStyle/>
            <a:p>
              <a:pPr indent="0" lvl="0" marL="0" marR="0" rtl="0" algn="l">
                <a:lnSpc>
                  <a:spcPct val="100000"/>
                </a:lnSpc>
                <a:spcBef>
                  <a:spcPts val="0"/>
                </a:spcBef>
                <a:spcAft>
                  <a:spcPts val="0"/>
                </a:spcAft>
                <a:buNone/>
              </a:pPr>
              <a:r>
                <a:rPr b="1" i="0" lang="en" sz="3200" u="none" cap="none" strike="noStrike">
                  <a:solidFill>
                    <a:schemeClr val="lt1"/>
                  </a:solidFill>
                  <a:latin typeface="Arial"/>
                  <a:ea typeface="Arial"/>
                  <a:cs typeface="Arial"/>
                  <a:sym typeface="Arial"/>
                </a:rPr>
                <a:t>01</a:t>
              </a:r>
              <a:endParaRPr b="1" i="0" sz="3200" u="none" cap="none" strike="noStrike">
                <a:solidFill>
                  <a:schemeClr val="lt1"/>
                </a:solidFill>
                <a:latin typeface="Arial"/>
                <a:ea typeface="Arial"/>
                <a:cs typeface="Arial"/>
                <a:sym typeface="Arial"/>
              </a:endParaRPr>
            </a:p>
          </p:txBody>
        </p:sp>
        <p:pic>
          <p:nvPicPr>
            <p:cNvPr descr="Users" id="690" name="Google Shape;690;p19"/>
            <p:cNvPicPr preferRelativeResize="0"/>
            <p:nvPr/>
          </p:nvPicPr>
          <p:blipFill rotWithShape="1">
            <a:blip r:embed="rId3">
              <a:alphaModFix/>
            </a:blip>
            <a:srcRect b="0" l="0" r="0" t="0"/>
            <a:stretch/>
          </p:blipFill>
          <p:spPr>
            <a:xfrm>
              <a:off x="2531946" y="1662414"/>
              <a:ext cx="619020" cy="619020"/>
            </a:xfrm>
            <a:prstGeom prst="rect">
              <a:avLst/>
            </a:prstGeom>
            <a:noFill/>
            <a:ln>
              <a:noFill/>
            </a:ln>
          </p:spPr>
        </p:pic>
        <p:sp>
          <p:nvSpPr>
            <p:cNvPr id="691" name="Google Shape;691;p19"/>
            <p:cNvSpPr/>
            <p:nvPr/>
          </p:nvSpPr>
          <p:spPr>
            <a:xfrm>
              <a:off x="1340699" y="2446120"/>
              <a:ext cx="9510601" cy="989493"/>
            </a:xfrm>
            <a:custGeom>
              <a:rect b="b" l="l" r="r" t="t"/>
              <a:pathLst>
                <a:path extrusionOk="0" h="989493" w="9510601">
                  <a:moveTo>
                    <a:pt x="187775" y="0"/>
                  </a:moveTo>
                  <a:lnTo>
                    <a:pt x="265965" y="0"/>
                  </a:lnTo>
                  <a:lnTo>
                    <a:pt x="391438" y="0"/>
                  </a:lnTo>
                  <a:lnTo>
                    <a:pt x="9322826" y="0"/>
                  </a:lnTo>
                  <a:cubicBezTo>
                    <a:pt x="9426757" y="0"/>
                    <a:pt x="9510601" y="84061"/>
                    <a:pt x="9510601" y="187637"/>
                  </a:cubicBezTo>
                  <a:lnTo>
                    <a:pt x="9510601" y="801856"/>
                  </a:lnTo>
                  <a:cubicBezTo>
                    <a:pt x="9510601" y="905432"/>
                    <a:pt x="9426757" y="989493"/>
                    <a:pt x="9322826" y="989493"/>
                  </a:cubicBezTo>
                  <a:lnTo>
                    <a:pt x="2587386" y="989493"/>
                  </a:lnTo>
                  <a:cubicBezTo>
                    <a:pt x="2511403" y="989493"/>
                    <a:pt x="2442843" y="943775"/>
                    <a:pt x="2414022" y="873777"/>
                  </a:cubicBezTo>
                  <a:lnTo>
                    <a:pt x="2221007" y="406975"/>
                  </a:lnTo>
                  <a:cubicBezTo>
                    <a:pt x="2192186" y="336977"/>
                    <a:pt x="2123626" y="291259"/>
                    <a:pt x="2047643" y="291259"/>
                  </a:cubicBezTo>
                  <a:lnTo>
                    <a:pt x="78190" y="291259"/>
                  </a:lnTo>
                  <a:lnTo>
                    <a:pt x="78190" y="291259"/>
                  </a:lnTo>
                  <a:lnTo>
                    <a:pt x="0" y="291259"/>
                  </a:lnTo>
                  <a:lnTo>
                    <a:pt x="0" y="187637"/>
                  </a:lnTo>
                  <a:cubicBezTo>
                    <a:pt x="0" y="84061"/>
                    <a:pt x="83844" y="0"/>
                    <a:pt x="187775" y="0"/>
                  </a:cubicBezTo>
                  <a:close/>
                </a:path>
              </a:pathLst>
            </a:custGeom>
            <a:solidFill>
              <a:schemeClr val="accent3"/>
            </a:solidFill>
            <a:ln>
              <a:noFill/>
            </a:ln>
          </p:spPr>
          <p:txBody>
            <a:bodyPr anchorCtr="0" anchor="ctr" bIns="38100" lIns="2651750" spcFirstLastPara="1" rIns="182875" wrap="square" tIns="38100">
              <a:noAutofit/>
            </a:bodyPr>
            <a:lstStyle/>
            <a:p>
              <a:pPr indent="0" lvl="0" marL="0" marR="0" rtl="0" algn="l">
                <a:lnSpc>
                  <a:spcPct val="100000"/>
                </a:lnSpc>
                <a:spcBef>
                  <a:spcPts val="0"/>
                </a:spcBef>
                <a:spcAft>
                  <a:spcPts val="0"/>
                </a:spcAft>
                <a:buNone/>
              </a:pPr>
              <a:r>
                <a:t/>
              </a:r>
              <a:endParaRPr b="0" i="0" sz="1600" u="none" cap="none" strike="noStrike">
                <a:solidFill>
                  <a:schemeClr val="lt1"/>
                </a:solidFill>
                <a:latin typeface="Arial"/>
                <a:ea typeface="Arial"/>
                <a:cs typeface="Arial"/>
                <a:sym typeface="Arial"/>
              </a:endParaRPr>
            </a:p>
          </p:txBody>
        </p:sp>
        <p:sp>
          <p:nvSpPr>
            <p:cNvPr id="692" name="Google Shape;692;p19"/>
            <p:cNvSpPr/>
            <p:nvPr/>
          </p:nvSpPr>
          <p:spPr>
            <a:xfrm>
              <a:off x="1340699" y="2876160"/>
              <a:ext cx="2291002" cy="698239"/>
            </a:xfrm>
            <a:custGeom>
              <a:rect b="b" l="l" r="r" t="t"/>
              <a:pathLst>
                <a:path extrusionOk="0" h="21600" w="21259">
                  <a:moveTo>
                    <a:pt x="0" y="0"/>
                  </a:moveTo>
                  <a:lnTo>
                    <a:pt x="18277" y="0"/>
                  </a:lnTo>
                  <a:cubicBezTo>
                    <a:pt x="18981" y="0"/>
                    <a:pt x="19616" y="1415"/>
                    <a:pt x="19884" y="3580"/>
                  </a:cubicBezTo>
                  <a:lnTo>
                    <a:pt x="21125" y="13582"/>
                  </a:lnTo>
                  <a:cubicBezTo>
                    <a:pt x="21600" y="17403"/>
                    <a:pt x="20758" y="21600"/>
                    <a:pt x="19518" y="21600"/>
                  </a:cubicBezTo>
                  <a:lnTo>
                    <a:pt x="1741" y="21600"/>
                  </a:lnTo>
                  <a:cubicBezTo>
                    <a:pt x="780" y="21600"/>
                    <a:pt x="0" y="19000"/>
                    <a:pt x="0" y="15795"/>
                  </a:cubicBezTo>
                  <a:lnTo>
                    <a:pt x="0" y="0"/>
                  </a:lnTo>
                  <a:close/>
                </a:path>
              </a:pathLst>
            </a:custGeom>
            <a:solidFill>
              <a:schemeClr val="lt1">
                <a:alpha val="24705"/>
              </a:schemeClr>
            </a:solidFill>
            <a:ln>
              <a:noFill/>
            </a:ln>
          </p:spPr>
          <p:txBody>
            <a:bodyPr anchorCtr="0" anchor="ctr" bIns="38100" lIns="182875" spcFirstLastPara="1" rIns="38100" wrap="square" tIns="38100">
              <a:noAutofit/>
            </a:bodyPr>
            <a:lstStyle/>
            <a:p>
              <a:pPr indent="0" lvl="0" marL="0" marR="0" rtl="0" algn="l">
                <a:lnSpc>
                  <a:spcPct val="100000"/>
                </a:lnSpc>
                <a:spcBef>
                  <a:spcPts val="0"/>
                </a:spcBef>
                <a:spcAft>
                  <a:spcPts val="0"/>
                </a:spcAft>
                <a:buNone/>
              </a:pPr>
              <a:r>
                <a:rPr b="1" i="0" lang="en" sz="3200" u="none" cap="none" strike="noStrike">
                  <a:solidFill>
                    <a:schemeClr val="lt1"/>
                  </a:solidFill>
                  <a:latin typeface="Arial"/>
                  <a:ea typeface="Arial"/>
                  <a:cs typeface="Arial"/>
                  <a:sym typeface="Arial"/>
                </a:rPr>
                <a:t>02</a:t>
              </a:r>
              <a:endParaRPr b="1" i="0" sz="3200" u="none" cap="none" strike="noStrike">
                <a:solidFill>
                  <a:schemeClr val="lt1"/>
                </a:solidFill>
                <a:latin typeface="Arial"/>
                <a:ea typeface="Arial"/>
                <a:cs typeface="Arial"/>
                <a:sym typeface="Arial"/>
              </a:endParaRPr>
            </a:p>
          </p:txBody>
        </p:sp>
        <p:pic>
          <p:nvPicPr>
            <p:cNvPr descr="Chat" id="693" name="Google Shape;693;p19"/>
            <p:cNvPicPr preferRelativeResize="0"/>
            <p:nvPr/>
          </p:nvPicPr>
          <p:blipFill rotWithShape="1">
            <a:blip r:embed="rId4">
              <a:alphaModFix/>
            </a:blip>
            <a:srcRect b="0" l="0" r="0" t="0"/>
            <a:stretch/>
          </p:blipFill>
          <p:spPr>
            <a:xfrm>
              <a:off x="2531946" y="2916422"/>
              <a:ext cx="619020" cy="619020"/>
            </a:xfrm>
            <a:prstGeom prst="rect">
              <a:avLst/>
            </a:prstGeom>
            <a:noFill/>
            <a:ln>
              <a:noFill/>
            </a:ln>
          </p:spPr>
        </p:pic>
        <p:sp>
          <p:nvSpPr>
            <p:cNvPr id="694" name="Google Shape;694;p19"/>
            <p:cNvSpPr/>
            <p:nvPr/>
          </p:nvSpPr>
          <p:spPr>
            <a:xfrm>
              <a:off x="1340699" y="3696463"/>
              <a:ext cx="9510601" cy="989493"/>
            </a:xfrm>
            <a:custGeom>
              <a:rect b="b" l="l" r="r" t="t"/>
              <a:pathLst>
                <a:path extrusionOk="0" h="989493" w="9510601">
                  <a:moveTo>
                    <a:pt x="187775" y="0"/>
                  </a:moveTo>
                  <a:lnTo>
                    <a:pt x="265965" y="0"/>
                  </a:lnTo>
                  <a:lnTo>
                    <a:pt x="391438" y="0"/>
                  </a:lnTo>
                  <a:lnTo>
                    <a:pt x="9322826" y="0"/>
                  </a:lnTo>
                  <a:cubicBezTo>
                    <a:pt x="9426757" y="0"/>
                    <a:pt x="9510601" y="84061"/>
                    <a:pt x="9510601" y="187637"/>
                  </a:cubicBezTo>
                  <a:lnTo>
                    <a:pt x="9510601" y="801856"/>
                  </a:lnTo>
                  <a:cubicBezTo>
                    <a:pt x="9510601" y="905432"/>
                    <a:pt x="9426757" y="989493"/>
                    <a:pt x="9322826" y="989493"/>
                  </a:cubicBezTo>
                  <a:lnTo>
                    <a:pt x="2587386" y="989493"/>
                  </a:lnTo>
                  <a:cubicBezTo>
                    <a:pt x="2511403" y="989493"/>
                    <a:pt x="2442843" y="943775"/>
                    <a:pt x="2414022" y="873777"/>
                  </a:cubicBezTo>
                  <a:lnTo>
                    <a:pt x="2221007" y="406975"/>
                  </a:lnTo>
                  <a:cubicBezTo>
                    <a:pt x="2192186" y="336977"/>
                    <a:pt x="2123626" y="291259"/>
                    <a:pt x="2047643" y="291259"/>
                  </a:cubicBezTo>
                  <a:lnTo>
                    <a:pt x="78190" y="291259"/>
                  </a:lnTo>
                  <a:lnTo>
                    <a:pt x="78190" y="291259"/>
                  </a:lnTo>
                  <a:lnTo>
                    <a:pt x="0" y="291259"/>
                  </a:lnTo>
                  <a:lnTo>
                    <a:pt x="0" y="187637"/>
                  </a:lnTo>
                  <a:cubicBezTo>
                    <a:pt x="0" y="84061"/>
                    <a:pt x="83844" y="0"/>
                    <a:pt x="187775" y="0"/>
                  </a:cubicBezTo>
                  <a:close/>
                </a:path>
              </a:pathLst>
            </a:custGeom>
            <a:solidFill>
              <a:srgbClr val="92D050"/>
            </a:solidFill>
            <a:ln>
              <a:noFill/>
            </a:ln>
          </p:spPr>
          <p:txBody>
            <a:bodyPr anchorCtr="0" anchor="ctr" bIns="38100" lIns="2651750" spcFirstLastPara="1" rIns="182875" wrap="square" tIns="38100">
              <a:noAutofit/>
            </a:bodyPr>
            <a:lstStyle/>
            <a:p>
              <a:pPr indent="0" lvl="0" marL="0" marR="0" rtl="0" algn="l">
                <a:lnSpc>
                  <a:spcPct val="100000"/>
                </a:lnSpc>
                <a:spcBef>
                  <a:spcPts val="0"/>
                </a:spcBef>
                <a:spcAft>
                  <a:spcPts val="0"/>
                </a:spcAft>
                <a:buNone/>
              </a:pPr>
              <a:r>
                <a:t/>
              </a:r>
              <a:endParaRPr b="0" i="0" sz="1600" u="none" cap="none" strike="noStrike">
                <a:solidFill>
                  <a:schemeClr val="lt1"/>
                </a:solidFill>
                <a:latin typeface="Arial"/>
                <a:ea typeface="Arial"/>
                <a:cs typeface="Arial"/>
                <a:sym typeface="Arial"/>
              </a:endParaRPr>
            </a:p>
          </p:txBody>
        </p:sp>
        <p:sp>
          <p:nvSpPr>
            <p:cNvPr id="695" name="Google Shape;695;p19"/>
            <p:cNvSpPr/>
            <p:nvPr/>
          </p:nvSpPr>
          <p:spPr>
            <a:xfrm>
              <a:off x="1340699" y="4126502"/>
              <a:ext cx="2291002" cy="698240"/>
            </a:xfrm>
            <a:custGeom>
              <a:rect b="b" l="l" r="r" t="t"/>
              <a:pathLst>
                <a:path extrusionOk="0" h="21600" w="21259">
                  <a:moveTo>
                    <a:pt x="0" y="0"/>
                  </a:moveTo>
                  <a:lnTo>
                    <a:pt x="18277" y="0"/>
                  </a:lnTo>
                  <a:cubicBezTo>
                    <a:pt x="18981" y="0"/>
                    <a:pt x="19616" y="1415"/>
                    <a:pt x="19884" y="3580"/>
                  </a:cubicBezTo>
                  <a:lnTo>
                    <a:pt x="21125" y="13582"/>
                  </a:lnTo>
                  <a:cubicBezTo>
                    <a:pt x="21600" y="17403"/>
                    <a:pt x="20758" y="21600"/>
                    <a:pt x="19518" y="21600"/>
                  </a:cubicBezTo>
                  <a:lnTo>
                    <a:pt x="1741" y="21600"/>
                  </a:lnTo>
                  <a:cubicBezTo>
                    <a:pt x="780" y="21600"/>
                    <a:pt x="0" y="19000"/>
                    <a:pt x="0" y="15795"/>
                  </a:cubicBezTo>
                  <a:lnTo>
                    <a:pt x="0" y="0"/>
                  </a:lnTo>
                  <a:close/>
                </a:path>
              </a:pathLst>
            </a:custGeom>
            <a:solidFill>
              <a:schemeClr val="lt1">
                <a:alpha val="24705"/>
              </a:schemeClr>
            </a:solidFill>
            <a:ln>
              <a:noFill/>
            </a:ln>
          </p:spPr>
          <p:txBody>
            <a:bodyPr anchorCtr="0" anchor="ctr" bIns="38100" lIns="182875" spcFirstLastPara="1" rIns="38100" wrap="square" tIns="38100">
              <a:noAutofit/>
            </a:bodyPr>
            <a:lstStyle/>
            <a:p>
              <a:pPr indent="0" lvl="0" marL="0" marR="0" rtl="0" algn="l">
                <a:lnSpc>
                  <a:spcPct val="100000"/>
                </a:lnSpc>
                <a:spcBef>
                  <a:spcPts val="0"/>
                </a:spcBef>
                <a:spcAft>
                  <a:spcPts val="0"/>
                </a:spcAft>
                <a:buNone/>
              </a:pPr>
              <a:r>
                <a:rPr b="1" i="0" lang="en" sz="3200" u="none" cap="none" strike="noStrike">
                  <a:solidFill>
                    <a:schemeClr val="lt1"/>
                  </a:solidFill>
                  <a:latin typeface="Arial"/>
                  <a:ea typeface="Arial"/>
                  <a:cs typeface="Arial"/>
                  <a:sym typeface="Arial"/>
                </a:rPr>
                <a:t>03</a:t>
              </a:r>
              <a:endParaRPr b="1" i="0" sz="3200" u="none" cap="none" strike="noStrike">
                <a:solidFill>
                  <a:schemeClr val="lt1"/>
                </a:solidFill>
                <a:latin typeface="Arial"/>
                <a:ea typeface="Arial"/>
                <a:cs typeface="Arial"/>
                <a:sym typeface="Arial"/>
              </a:endParaRPr>
            </a:p>
          </p:txBody>
        </p:sp>
        <p:pic>
          <p:nvPicPr>
            <p:cNvPr descr="Puzzle" id="696" name="Google Shape;696;p19"/>
            <p:cNvPicPr preferRelativeResize="0"/>
            <p:nvPr/>
          </p:nvPicPr>
          <p:blipFill rotWithShape="1">
            <a:blip r:embed="rId5">
              <a:alphaModFix/>
            </a:blip>
            <a:srcRect b="0" l="0" r="0" t="0"/>
            <a:stretch/>
          </p:blipFill>
          <p:spPr>
            <a:xfrm>
              <a:off x="2531946" y="4166112"/>
              <a:ext cx="619020" cy="619020"/>
            </a:xfrm>
            <a:prstGeom prst="rect">
              <a:avLst/>
            </a:prstGeom>
            <a:noFill/>
            <a:ln>
              <a:noFill/>
            </a:ln>
          </p:spPr>
        </p:pic>
        <p:sp>
          <p:nvSpPr>
            <p:cNvPr id="697" name="Google Shape;697;p19"/>
            <p:cNvSpPr/>
            <p:nvPr/>
          </p:nvSpPr>
          <p:spPr>
            <a:xfrm>
              <a:off x="1340699" y="4946806"/>
              <a:ext cx="9510601" cy="989493"/>
            </a:xfrm>
            <a:custGeom>
              <a:rect b="b" l="l" r="r" t="t"/>
              <a:pathLst>
                <a:path extrusionOk="0" h="989493" w="9510601">
                  <a:moveTo>
                    <a:pt x="187775" y="0"/>
                  </a:moveTo>
                  <a:lnTo>
                    <a:pt x="265965" y="0"/>
                  </a:lnTo>
                  <a:lnTo>
                    <a:pt x="391438" y="0"/>
                  </a:lnTo>
                  <a:lnTo>
                    <a:pt x="9322826" y="0"/>
                  </a:lnTo>
                  <a:cubicBezTo>
                    <a:pt x="9426757" y="0"/>
                    <a:pt x="9510601" y="84061"/>
                    <a:pt x="9510601" y="187637"/>
                  </a:cubicBezTo>
                  <a:lnTo>
                    <a:pt x="9510601" y="801856"/>
                  </a:lnTo>
                  <a:cubicBezTo>
                    <a:pt x="9510601" y="905432"/>
                    <a:pt x="9426757" y="989493"/>
                    <a:pt x="9322826" y="989493"/>
                  </a:cubicBezTo>
                  <a:lnTo>
                    <a:pt x="2587386" y="989493"/>
                  </a:lnTo>
                  <a:cubicBezTo>
                    <a:pt x="2511403" y="989493"/>
                    <a:pt x="2442843" y="943775"/>
                    <a:pt x="2414022" y="873777"/>
                  </a:cubicBezTo>
                  <a:lnTo>
                    <a:pt x="2221007" y="406975"/>
                  </a:lnTo>
                  <a:cubicBezTo>
                    <a:pt x="2192186" y="336977"/>
                    <a:pt x="2123626" y="291259"/>
                    <a:pt x="2047643" y="291259"/>
                  </a:cubicBezTo>
                  <a:lnTo>
                    <a:pt x="78190" y="291259"/>
                  </a:lnTo>
                  <a:lnTo>
                    <a:pt x="78190" y="291259"/>
                  </a:lnTo>
                  <a:lnTo>
                    <a:pt x="0" y="291259"/>
                  </a:lnTo>
                  <a:lnTo>
                    <a:pt x="0" y="187637"/>
                  </a:lnTo>
                  <a:cubicBezTo>
                    <a:pt x="0" y="84061"/>
                    <a:pt x="83844" y="0"/>
                    <a:pt x="187775" y="0"/>
                  </a:cubicBezTo>
                  <a:close/>
                </a:path>
              </a:pathLst>
            </a:custGeom>
            <a:solidFill>
              <a:srgbClr val="7F7F7F"/>
            </a:solidFill>
            <a:ln>
              <a:noFill/>
            </a:ln>
          </p:spPr>
          <p:txBody>
            <a:bodyPr anchorCtr="0" anchor="ctr" bIns="38100" lIns="2651750" spcFirstLastPara="1" rIns="182875" wrap="square" tIns="38100">
              <a:noAutofit/>
            </a:bodyPr>
            <a:lstStyle/>
            <a:p>
              <a:pPr indent="0" lvl="0" marL="0" marR="0" rtl="0" algn="l">
                <a:lnSpc>
                  <a:spcPct val="100000"/>
                </a:lnSpc>
                <a:spcBef>
                  <a:spcPts val="0"/>
                </a:spcBef>
                <a:spcAft>
                  <a:spcPts val="0"/>
                </a:spcAft>
                <a:buNone/>
              </a:pPr>
              <a:r>
                <a:t/>
              </a:r>
              <a:endParaRPr b="0" i="0" sz="1600" u="none" cap="none" strike="noStrike">
                <a:solidFill>
                  <a:schemeClr val="lt1"/>
                </a:solidFill>
                <a:latin typeface="Arial"/>
                <a:ea typeface="Arial"/>
                <a:cs typeface="Arial"/>
                <a:sym typeface="Arial"/>
              </a:endParaRPr>
            </a:p>
          </p:txBody>
        </p:sp>
        <p:sp>
          <p:nvSpPr>
            <p:cNvPr id="698" name="Google Shape;698;p19"/>
            <p:cNvSpPr/>
            <p:nvPr/>
          </p:nvSpPr>
          <p:spPr>
            <a:xfrm>
              <a:off x="1340699" y="5376845"/>
              <a:ext cx="2291002" cy="698240"/>
            </a:xfrm>
            <a:custGeom>
              <a:rect b="b" l="l" r="r" t="t"/>
              <a:pathLst>
                <a:path extrusionOk="0" h="21600" w="21259">
                  <a:moveTo>
                    <a:pt x="0" y="0"/>
                  </a:moveTo>
                  <a:lnTo>
                    <a:pt x="18277" y="0"/>
                  </a:lnTo>
                  <a:cubicBezTo>
                    <a:pt x="18981" y="0"/>
                    <a:pt x="19616" y="1415"/>
                    <a:pt x="19884" y="3580"/>
                  </a:cubicBezTo>
                  <a:lnTo>
                    <a:pt x="21125" y="13582"/>
                  </a:lnTo>
                  <a:cubicBezTo>
                    <a:pt x="21600" y="17403"/>
                    <a:pt x="20758" y="21600"/>
                    <a:pt x="19518" y="21600"/>
                  </a:cubicBezTo>
                  <a:lnTo>
                    <a:pt x="1741" y="21600"/>
                  </a:lnTo>
                  <a:cubicBezTo>
                    <a:pt x="780" y="21600"/>
                    <a:pt x="0" y="19000"/>
                    <a:pt x="0" y="15795"/>
                  </a:cubicBezTo>
                  <a:lnTo>
                    <a:pt x="0" y="0"/>
                  </a:lnTo>
                  <a:close/>
                </a:path>
              </a:pathLst>
            </a:custGeom>
            <a:solidFill>
              <a:schemeClr val="lt1">
                <a:alpha val="24705"/>
              </a:schemeClr>
            </a:solidFill>
            <a:ln>
              <a:noFill/>
            </a:ln>
          </p:spPr>
          <p:txBody>
            <a:bodyPr anchorCtr="0" anchor="ctr" bIns="38100" lIns="182875" spcFirstLastPara="1" rIns="38100" wrap="square" tIns="38100">
              <a:noAutofit/>
            </a:bodyPr>
            <a:lstStyle/>
            <a:p>
              <a:pPr indent="0" lvl="0" marL="0" marR="0" rtl="0" algn="l">
                <a:lnSpc>
                  <a:spcPct val="100000"/>
                </a:lnSpc>
                <a:spcBef>
                  <a:spcPts val="0"/>
                </a:spcBef>
                <a:spcAft>
                  <a:spcPts val="0"/>
                </a:spcAft>
                <a:buNone/>
              </a:pPr>
              <a:r>
                <a:rPr b="1" i="0" lang="en" sz="3200" u="none" cap="none" strike="noStrike">
                  <a:solidFill>
                    <a:schemeClr val="lt1"/>
                  </a:solidFill>
                  <a:latin typeface="Arial"/>
                  <a:ea typeface="Arial"/>
                  <a:cs typeface="Arial"/>
                  <a:sym typeface="Arial"/>
                </a:rPr>
                <a:t>04</a:t>
              </a:r>
              <a:endParaRPr b="1" i="0" sz="4400" u="none" cap="none" strike="noStrike">
                <a:solidFill>
                  <a:schemeClr val="lt1"/>
                </a:solidFill>
                <a:latin typeface="Arial"/>
                <a:ea typeface="Arial"/>
                <a:cs typeface="Arial"/>
                <a:sym typeface="Arial"/>
              </a:endParaRPr>
            </a:p>
          </p:txBody>
        </p:sp>
        <p:pic>
          <p:nvPicPr>
            <p:cNvPr descr="Fire" id="699" name="Google Shape;699;p19"/>
            <p:cNvPicPr preferRelativeResize="0"/>
            <p:nvPr/>
          </p:nvPicPr>
          <p:blipFill rotWithShape="1">
            <a:blip r:embed="rId6">
              <a:alphaModFix/>
            </a:blip>
            <a:srcRect b="0" l="0" r="0" t="0"/>
            <a:stretch/>
          </p:blipFill>
          <p:spPr>
            <a:xfrm>
              <a:off x="2531946" y="5413683"/>
              <a:ext cx="621792" cy="621792"/>
            </a:xfrm>
            <a:prstGeom prst="rect">
              <a:avLst/>
            </a:prstGeom>
            <a:noFill/>
            <a:ln>
              <a:noFill/>
            </a:ln>
          </p:spPr>
        </p:pic>
      </p:grpSp>
      <p:sp>
        <p:nvSpPr>
          <p:cNvPr id="700" name="Google Shape;700;p19"/>
          <p:cNvSpPr/>
          <p:nvPr/>
        </p:nvSpPr>
        <p:spPr>
          <a:xfrm>
            <a:off x="2643462" y="2359179"/>
            <a:ext cx="5924145"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2000" u="none" cap="none" strike="noStrike">
                <a:solidFill>
                  <a:srgbClr val="FFFFFF"/>
                </a:solidFill>
                <a:latin typeface="Staatliches"/>
                <a:ea typeface="Staatliches"/>
                <a:cs typeface="Staatliches"/>
                <a:sym typeface="Staatliches"/>
              </a:rPr>
              <a:t>EXTEND THE ANALYSIS TO SUB-DISTRICT LEVEL</a:t>
            </a:r>
            <a:endParaRPr b="0" i="0" sz="2000" u="none" cap="none" strike="noStrike">
              <a:solidFill>
                <a:srgbClr val="FFFFFF"/>
              </a:solidFill>
              <a:latin typeface="Staatliches"/>
              <a:ea typeface="Staatliches"/>
              <a:cs typeface="Staatliches"/>
              <a:sym typeface="Staatliches"/>
            </a:endParaRPr>
          </a:p>
        </p:txBody>
      </p:sp>
      <p:sp>
        <p:nvSpPr>
          <p:cNvPr id="701" name="Google Shape;701;p19"/>
          <p:cNvSpPr/>
          <p:nvPr/>
        </p:nvSpPr>
        <p:spPr>
          <a:xfrm>
            <a:off x="2765408" y="3231019"/>
            <a:ext cx="5924145"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2000" u="none" cap="none" strike="noStrike">
                <a:solidFill>
                  <a:srgbClr val="FFFFFF"/>
                </a:solidFill>
                <a:latin typeface="Staatliches"/>
                <a:ea typeface="Staatliches"/>
                <a:cs typeface="Staatliches"/>
                <a:sym typeface="Staatliches"/>
              </a:rPr>
              <a:t>USING LIVE DATA FOR CLIMATE AND CROP CONDITIONS</a:t>
            </a:r>
            <a:endParaRPr b="0" i="0" sz="2000" u="none" cap="none" strike="noStrike">
              <a:solidFill>
                <a:srgbClr val="FFFFFF"/>
              </a:solidFill>
              <a:latin typeface="Staatliches"/>
              <a:ea typeface="Staatliches"/>
              <a:cs typeface="Staatliches"/>
              <a:sym typeface="Staatliches"/>
            </a:endParaRPr>
          </a:p>
        </p:txBody>
      </p:sp>
      <p:sp>
        <p:nvSpPr>
          <p:cNvPr id="702" name="Google Shape;702;p19"/>
          <p:cNvSpPr/>
          <p:nvPr/>
        </p:nvSpPr>
        <p:spPr>
          <a:xfrm>
            <a:off x="2760480" y="4106572"/>
            <a:ext cx="5924145"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2000" u="none" cap="none" strike="noStrike">
                <a:solidFill>
                  <a:srgbClr val="FFFFFF"/>
                </a:solidFill>
                <a:latin typeface="Staatliches"/>
                <a:ea typeface="Staatliches"/>
                <a:cs typeface="Staatliches"/>
                <a:sym typeface="Staatliches"/>
              </a:rPr>
              <a:t>IMPROVE MODEL ACCURACY </a:t>
            </a:r>
            <a:endParaRPr b="0" i="0" sz="2000" u="none" cap="none" strike="noStrike">
              <a:solidFill>
                <a:srgbClr val="FFFFFF"/>
              </a:solidFill>
              <a:latin typeface="Staatliches"/>
              <a:ea typeface="Staatliches"/>
              <a:cs typeface="Staatliches"/>
              <a:sym typeface="Staatliche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6" name="Shape 706"/>
        <p:cNvGrpSpPr/>
        <p:nvPr/>
      </p:nvGrpSpPr>
      <p:grpSpPr>
        <a:xfrm>
          <a:off x="0" y="0"/>
          <a:ext cx="0" cy="0"/>
          <a:chOff x="0" y="0"/>
          <a:chExt cx="0" cy="0"/>
        </a:xfrm>
      </p:grpSpPr>
      <p:grpSp>
        <p:nvGrpSpPr>
          <p:cNvPr id="707" name="Google Shape;707;g8555621870_1_406"/>
          <p:cNvGrpSpPr/>
          <p:nvPr/>
        </p:nvGrpSpPr>
        <p:grpSpPr>
          <a:xfrm>
            <a:off x="1211784" y="1483576"/>
            <a:ext cx="6753864" cy="2714770"/>
            <a:chOff x="1211784" y="1483576"/>
            <a:chExt cx="6753864" cy="2714770"/>
          </a:xfrm>
        </p:grpSpPr>
        <p:sp>
          <p:nvSpPr>
            <p:cNvPr id="708" name="Google Shape;708;g8555621870_1_406"/>
            <p:cNvSpPr/>
            <p:nvPr/>
          </p:nvSpPr>
          <p:spPr>
            <a:xfrm>
              <a:off x="1211784" y="1575146"/>
              <a:ext cx="6648000" cy="26232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g8555621870_1_406"/>
            <p:cNvSpPr/>
            <p:nvPr/>
          </p:nvSpPr>
          <p:spPr>
            <a:xfrm>
              <a:off x="1317648" y="1483576"/>
              <a:ext cx="6648000" cy="26232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0" name="Google Shape;710;g8555621870_1_406"/>
          <p:cNvSpPr txBox="1"/>
          <p:nvPr>
            <p:ph type="ctrTitle"/>
          </p:nvPr>
        </p:nvSpPr>
        <p:spPr>
          <a:xfrm>
            <a:off x="5180650" y="457300"/>
            <a:ext cx="3194700" cy="481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SzPts val="2400"/>
              <a:buNone/>
            </a:pPr>
            <a:r>
              <a:rPr lang="en"/>
              <a:t>References</a:t>
            </a:r>
            <a:endParaRPr/>
          </a:p>
        </p:txBody>
      </p:sp>
      <p:sp>
        <p:nvSpPr>
          <p:cNvPr id="711" name="Google Shape;711;g8555621870_1_406"/>
          <p:cNvSpPr txBox="1"/>
          <p:nvPr/>
        </p:nvSpPr>
        <p:spPr>
          <a:xfrm>
            <a:off x="3103725" y="2048350"/>
            <a:ext cx="4730700" cy="12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u="sng">
                <a:hlinkClick r:id="rId3"/>
              </a:rPr>
              <a:t>https://colab.research.google.com/drive/1VAoF3Yf74z1t5NdoCYW1Zpo7-HW5WSyA#scrollTo=wVk8phLxAIx7</a:t>
            </a:r>
            <a:endParaRPr sz="1600">
              <a:latin typeface="Anaheim"/>
              <a:ea typeface="Anaheim"/>
              <a:cs typeface="Anaheim"/>
              <a:sym typeface="Anaheim"/>
            </a:endParaRPr>
          </a:p>
        </p:txBody>
      </p:sp>
      <p:sp>
        <p:nvSpPr>
          <p:cNvPr id="712" name="Google Shape;712;g8555621870_1_406"/>
          <p:cNvSpPr txBox="1"/>
          <p:nvPr/>
        </p:nvSpPr>
        <p:spPr>
          <a:xfrm>
            <a:off x="1442000" y="2112950"/>
            <a:ext cx="1766400" cy="37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Anaheim"/>
                <a:ea typeface="Anaheim"/>
                <a:cs typeface="Anaheim"/>
                <a:sym typeface="Anaheim"/>
              </a:rPr>
              <a:t>COLAB NOTEBOOK</a:t>
            </a:r>
            <a:endParaRPr b="1" sz="1600">
              <a:latin typeface="Anaheim"/>
              <a:ea typeface="Anaheim"/>
              <a:cs typeface="Anaheim"/>
              <a:sym typeface="Anaheim"/>
            </a:endParaRPr>
          </a:p>
        </p:txBody>
      </p:sp>
      <p:sp>
        <p:nvSpPr>
          <p:cNvPr id="713" name="Google Shape;713;g8555621870_1_406"/>
          <p:cNvSpPr txBox="1"/>
          <p:nvPr/>
        </p:nvSpPr>
        <p:spPr>
          <a:xfrm>
            <a:off x="3326800" y="2804275"/>
            <a:ext cx="4235100" cy="37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u="sng">
                <a:hlinkClick r:id="rId4"/>
              </a:rPr>
              <a:t>http://eands.dacnet.nic.in/Cost_Concept/Cost_Con.pdf</a:t>
            </a:r>
            <a:endParaRPr sz="1600"/>
          </a:p>
        </p:txBody>
      </p:sp>
      <p:sp>
        <p:nvSpPr>
          <p:cNvPr id="714" name="Google Shape;714;g8555621870_1_406"/>
          <p:cNvSpPr txBox="1"/>
          <p:nvPr/>
        </p:nvSpPr>
        <p:spPr>
          <a:xfrm>
            <a:off x="1442000" y="2804275"/>
            <a:ext cx="2200200" cy="37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Anaheim"/>
                <a:ea typeface="Anaheim"/>
                <a:cs typeface="Anaheim"/>
                <a:sym typeface="Anaheim"/>
              </a:rPr>
              <a:t>COST CALCULATIONS</a:t>
            </a:r>
            <a:endParaRPr b="1" sz="1600">
              <a:latin typeface="Anaheim"/>
              <a:ea typeface="Anaheim"/>
              <a:cs typeface="Anaheim"/>
              <a:sym typeface="Anaheim"/>
            </a:endParaRPr>
          </a:p>
        </p:txBody>
      </p:sp>
      <p:sp>
        <p:nvSpPr>
          <p:cNvPr id="715" name="Google Shape;715;g8555621870_1_406"/>
          <p:cNvSpPr txBox="1"/>
          <p:nvPr/>
        </p:nvSpPr>
        <p:spPr>
          <a:xfrm>
            <a:off x="3258675" y="3404350"/>
            <a:ext cx="4050900" cy="4200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Clr>
                <a:srgbClr val="000000"/>
              </a:buClr>
              <a:buSzPts val="1400"/>
              <a:buFont typeface="Arial"/>
              <a:buNone/>
            </a:pPr>
            <a:r>
              <a:rPr lang="en" sz="1300" u="sng">
                <a:hlinkClick r:id="rId5"/>
              </a:rPr>
              <a:t>https://majithiaaarat.shinyapps.io/Fasal102/</a:t>
            </a:r>
            <a:endParaRPr sz="1600"/>
          </a:p>
          <a:p>
            <a:pPr indent="0" lvl="0" marL="457200" rtl="0" algn="l">
              <a:spcBef>
                <a:spcPts val="0"/>
              </a:spcBef>
              <a:spcAft>
                <a:spcPts val="0"/>
              </a:spcAft>
              <a:buNone/>
            </a:pPr>
            <a:r>
              <a:t/>
            </a:r>
            <a:endParaRPr sz="1600">
              <a:latin typeface="Anaheim"/>
              <a:ea typeface="Anaheim"/>
              <a:cs typeface="Anaheim"/>
              <a:sym typeface="Anaheim"/>
            </a:endParaRPr>
          </a:p>
        </p:txBody>
      </p:sp>
      <p:sp>
        <p:nvSpPr>
          <p:cNvPr id="716" name="Google Shape;716;g8555621870_1_406"/>
          <p:cNvSpPr txBox="1"/>
          <p:nvPr/>
        </p:nvSpPr>
        <p:spPr>
          <a:xfrm>
            <a:off x="1635025" y="3427000"/>
            <a:ext cx="2200200" cy="37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Anaheim"/>
                <a:ea typeface="Anaheim"/>
                <a:cs typeface="Anaheim"/>
                <a:sym typeface="Anaheim"/>
              </a:rPr>
              <a:t>FASAL.ai</a:t>
            </a:r>
            <a:endParaRPr b="1" sz="1600">
              <a:latin typeface="Anaheim"/>
              <a:ea typeface="Anaheim"/>
              <a:cs typeface="Anaheim"/>
              <a:sym typeface="Anaheim"/>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0" name="Shape 720"/>
        <p:cNvGrpSpPr/>
        <p:nvPr/>
      </p:nvGrpSpPr>
      <p:grpSpPr>
        <a:xfrm>
          <a:off x="0" y="0"/>
          <a:ext cx="0" cy="0"/>
          <a:chOff x="0" y="0"/>
          <a:chExt cx="0" cy="0"/>
        </a:xfrm>
      </p:grpSpPr>
      <p:pic>
        <p:nvPicPr>
          <p:cNvPr id="721" name="Google Shape;721;p50"/>
          <p:cNvPicPr preferRelativeResize="0"/>
          <p:nvPr/>
        </p:nvPicPr>
        <p:blipFill>
          <a:blip r:embed="rId3">
            <a:alphaModFix/>
          </a:blip>
          <a:stretch>
            <a:fillRect/>
          </a:stretch>
        </p:blipFill>
        <p:spPr>
          <a:xfrm>
            <a:off x="0" y="0"/>
            <a:ext cx="9144000" cy="5143500"/>
          </a:xfrm>
          <a:prstGeom prst="rect">
            <a:avLst/>
          </a:prstGeom>
          <a:noFill/>
          <a:ln>
            <a:noFill/>
          </a:ln>
        </p:spPr>
      </p:pic>
      <p:sp>
        <p:nvSpPr>
          <p:cNvPr id="722" name="Google Shape;722;p50"/>
          <p:cNvSpPr txBox="1"/>
          <p:nvPr/>
        </p:nvSpPr>
        <p:spPr>
          <a:xfrm>
            <a:off x="2248150" y="0"/>
            <a:ext cx="6335700" cy="10560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5100">
                <a:solidFill>
                  <a:srgbClr val="274E13"/>
                </a:solidFill>
                <a:latin typeface="Proxima Nova"/>
                <a:ea typeface="Proxima Nova"/>
                <a:cs typeface="Proxima Nova"/>
                <a:sym typeface="Proxima Nova"/>
              </a:rPr>
              <a:t>THANK YOU</a:t>
            </a:r>
            <a:endParaRPr sz="5100">
              <a:solidFill>
                <a:srgbClr val="274E13"/>
              </a:solidFill>
              <a:latin typeface="Proxima Nova"/>
              <a:ea typeface="Proxima Nova"/>
              <a:cs typeface="Proxima Nova"/>
              <a:sym typeface="Proxima Nova"/>
            </a:endParaRPr>
          </a:p>
          <a:p>
            <a:pPr indent="0" lvl="0" marL="457200" rtl="0" algn="l">
              <a:spcBef>
                <a:spcPts val="0"/>
              </a:spcBef>
              <a:spcAft>
                <a:spcPts val="0"/>
              </a:spcAft>
              <a:buNone/>
            </a:pPr>
            <a:r>
              <a:rPr lang="en" sz="5100">
                <a:solidFill>
                  <a:srgbClr val="274E13"/>
                </a:solidFill>
                <a:latin typeface="Proxima Nova"/>
                <a:ea typeface="Proxima Nova"/>
                <a:cs typeface="Proxima Nova"/>
                <a:sym typeface="Proxima Nova"/>
              </a:rPr>
              <a:t>   (FASAL.ai)</a:t>
            </a:r>
            <a:endParaRPr sz="5100">
              <a:solidFill>
                <a:srgbClr val="274E13"/>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grpSp>
        <p:nvGrpSpPr>
          <p:cNvPr id="376" name="Google Shape;376;p3"/>
          <p:cNvGrpSpPr/>
          <p:nvPr/>
        </p:nvGrpSpPr>
        <p:grpSpPr>
          <a:xfrm>
            <a:off x="209070" y="1750981"/>
            <a:ext cx="8627346" cy="2568102"/>
            <a:chOff x="719092" y="1904665"/>
            <a:chExt cx="10753815" cy="3124535"/>
          </a:xfrm>
        </p:grpSpPr>
        <p:grpSp>
          <p:nvGrpSpPr>
            <p:cNvPr id="377" name="Google Shape;377;p3"/>
            <p:cNvGrpSpPr/>
            <p:nvPr/>
          </p:nvGrpSpPr>
          <p:grpSpPr>
            <a:xfrm>
              <a:off x="719092" y="1904665"/>
              <a:ext cx="10753815" cy="3124535"/>
              <a:chOff x="1310995" y="1904665"/>
              <a:chExt cx="9570010" cy="2780579"/>
            </a:xfrm>
          </p:grpSpPr>
          <p:sp>
            <p:nvSpPr>
              <p:cNvPr id="378" name="Google Shape;378;p3"/>
              <p:cNvSpPr/>
              <p:nvPr/>
            </p:nvSpPr>
            <p:spPr>
              <a:xfrm>
                <a:off x="6817084" y="1904668"/>
                <a:ext cx="4063921" cy="2681044"/>
              </a:xfrm>
              <a:custGeom>
                <a:rect b="b" l="l" r="r" t="t"/>
                <a:pathLst>
                  <a:path extrusionOk="0" h="21600" w="21600">
                    <a:moveTo>
                      <a:pt x="19169" y="17"/>
                    </a:moveTo>
                    <a:lnTo>
                      <a:pt x="12865" y="17"/>
                    </a:lnTo>
                    <a:cubicBezTo>
                      <a:pt x="11537" y="17"/>
                      <a:pt x="10457" y="1655"/>
                      <a:pt x="10457" y="3668"/>
                    </a:cubicBezTo>
                    <a:lnTo>
                      <a:pt x="10457" y="4334"/>
                    </a:lnTo>
                    <a:cubicBezTo>
                      <a:pt x="10119" y="4385"/>
                      <a:pt x="9860" y="4811"/>
                      <a:pt x="9860" y="5323"/>
                    </a:cubicBezTo>
                    <a:cubicBezTo>
                      <a:pt x="9860" y="5869"/>
                      <a:pt x="10153" y="6330"/>
                      <a:pt x="10524" y="6330"/>
                    </a:cubicBezTo>
                    <a:cubicBezTo>
                      <a:pt x="10884" y="6330"/>
                      <a:pt x="11188" y="5886"/>
                      <a:pt x="11188" y="5323"/>
                    </a:cubicBezTo>
                    <a:cubicBezTo>
                      <a:pt x="11188" y="4880"/>
                      <a:pt x="10997" y="4504"/>
                      <a:pt x="10727" y="4368"/>
                    </a:cubicBezTo>
                    <a:lnTo>
                      <a:pt x="10727" y="3651"/>
                    </a:lnTo>
                    <a:cubicBezTo>
                      <a:pt x="10727" y="1860"/>
                      <a:pt x="11695" y="392"/>
                      <a:pt x="12877" y="392"/>
                    </a:cubicBezTo>
                    <a:lnTo>
                      <a:pt x="19180" y="392"/>
                    </a:lnTo>
                    <a:cubicBezTo>
                      <a:pt x="20362" y="392"/>
                      <a:pt x="21330" y="1860"/>
                      <a:pt x="21330" y="3651"/>
                    </a:cubicBezTo>
                    <a:lnTo>
                      <a:pt x="21330" y="17949"/>
                    </a:lnTo>
                    <a:cubicBezTo>
                      <a:pt x="21330" y="19740"/>
                      <a:pt x="20362" y="21208"/>
                      <a:pt x="19180" y="21208"/>
                    </a:cubicBezTo>
                    <a:lnTo>
                      <a:pt x="14903" y="21208"/>
                    </a:lnTo>
                    <a:cubicBezTo>
                      <a:pt x="14025" y="21208"/>
                      <a:pt x="13237" y="20406"/>
                      <a:pt x="12910" y="19160"/>
                    </a:cubicBezTo>
                    <a:lnTo>
                      <a:pt x="8464" y="2303"/>
                    </a:lnTo>
                    <a:cubicBezTo>
                      <a:pt x="8093" y="904"/>
                      <a:pt x="7215" y="0"/>
                      <a:pt x="6224" y="0"/>
                    </a:cubicBezTo>
                    <a:lnTo>
                      <a:pt x="2938" y="0"/>
                    </a:lnTo>
                    <a:cubicBezTo>
                      <a:pt x="1610" y="0"/>
                      <a:pt x="529" y="1638"/>
                      <a:pt x="529" y="3651"/>
                    </a:cubicBezTo>
                    <a:lnTo>
                      <a:pt x="529" y="4334"/>
                    </a:lnTo>
                    <a:cubicBezTo>
                      <a:pt x="225" y="4419"/>
                      <a:pt x="0" y="4828"/>
                      <a:pt x="0" y="5323"/>
                    </a:cubicBezTo>
                    <a:cubicBezTo>
                      <a:pt x="0" y="5869"/>
                      <a:pt x="293" y="6330"/>
                      <a:pt x="664" y="6330"/>
                    </a:cubicBezTo>
                    <a:cubicBezTo>
                      <a:pt x="1036" y="6330"/>
                      <a:pt x="1328" y="5886"/>
                      <a:pt x="1328" y="5323"/>
                    </a:cubicBezTo>
                    <a:cubicBezTo>
                      <a:pt x="1328" y="4845"/>
                      <a:pt x="1103" y="4436"/>
                      <a:pt x="799" y="4334"/>
                    </a:cubicBezTo>
                    <a:lnTo>
                      <a:pt x="799" y="3651"/>
                    </a:lnTo>
                    <a:cubicBezTo>
                      <a:pt x="799" y="1860"/>
                      <a:pt x="1767" y="392"/>
                      <a:pt x="2949" y="392"/>
                    </a:cubicBezTo>
                    <a:lnTo>
                      <a:pt x="6236" y="392"/>
                    </a:lnTo>
                    <a:cubicBezTo>
                      <a:pt x="7114" y="392"/>
                      <a:pt x="7902" y="1194"/>
                      <a:pt x="8228" y="2440"/>
                    </a:cubicBezTo>
                    <a:lnTo>
                      <a:pt x="12674" y="19297"/>
                    </a:lnTo>
                    <a:cubicBezTo>
                      <a:pt x="13046" y="20696"/>
                      <a:pt x="13923" y="21600"/>
                      <a:pt x="14914" y="21600"/>
                    </a:cubicBezTo>
                    <a:lnTo>
                      <a:pt x="19191" y="21600"/>
                    </a:lnTo>
                    <a:cubicBezTo>
                      <a:pt x="20519" y="21600"/>
                      <a:pt x="21600" y="19962"/>
                      <a:pt x="21600" y="17949"/>
                    </a:cubicBezTo>
                    <a:lnTo>
                      <a:pt x="21600" y="3668"/>
                    </a:lnTo>
                    <a:cubicBezTo>
                      <a:pt x="21577" y="1655"/>
                      <a:pt x="20497" y="17"/>
                      <a:pt x="19169" y="17"/>
                    </a:cubicBezTo>
                    <a:close/>
                    <a:moveTo>
                      <a:pt x="10119" y="5340"/>
                    </a:moveTo>
                    <a:cubicBezTo>
                      <a:pt x="10119" y="5033"/>
                      <a:pt x="10265" y="4794"/>
                      <a:pt x="10457" y="4743"/>
                    </a:cubicBezTo>
                    <a:cubicBezTo>
                      <a:pt x="10479" y="4743"/>
                      <a:pt x="10490" y="4726"/>
                      <a:pt x="10513" y="4726"/>
                    </a:cubicBezTo>
                    <a:cubicBezTo>
                      <a:pt x="10592" y="4726"/>
                      <a:pt x="10659" y="4760"/>
                      <a:pt x="10716" y="4811"/>
                    </a:cubicBezTo>
                    <a:cubicBezTo>
                      <a:pt x="10828" y="4914"/>
                      <a:pt x="10907" y="5101"/>
                      <a:pt x="10907" y="5323"/>
                    </a:cubicBezTo>
                    <a:cubicBezTo>
                      <a:pt x="10907" y="5647"/>
                      <a:pt x="10727" y="5920"/>
                      <a:pt x="10513" y="5920"/>
                    </a:cubicBezTo>
                    <a:cubicBezTo>
                      <a:pt x="10299" y="5937"/>
                      <a:pt x="10119" y="5664"/>
                      <a:pt x="10119" y="5340"/>
                    </a:cubicBezTo>
                    <a:close/>
                    <a:moveTo>
                      <a:pt x="248" y="5340"/>
                    </a:moveTo>
                    <a:cubicBezTo>
                      <a:pt x="248" y="5084"/>
                      <a:pt x="360" y="4863"/>
                      <a:pt x="518" y="4777"/>
                    </a:cubicBezTo>
                    <a:cubicBezTo>
                      <a:pt x="563" y="4760"/>
                      <a:pt x="608" y="4743"/>
                      <a:pt x="653" y="4743"/>
                    </a:cubicBezTo>
                    <a:cubicBezTo>
                      <a:pt x="698" y="4743"/>
                      <a:pt x="743" y="4760"/>
                      <a:pt x="788" y="4777"/>
                    </a:cubicBezTo>
                    <a:cubicBezTo>
                      <a:pt x="945" y="4863"/>
                      <a:pt x="1058" y="5084"/>
                      <a:pt x="1058" y="5340"/>
                    </a:cubicBezTo>
                    <a:cubicBezTo>
                      <a:pt x="1058" y="5664"/>
                      <a:pt x="878" y="5937"/>
                      <a:pt x="664" y="5937"/>
                    </a:cubicBezTo>
                    <a:cubicBezTo>
                      <a:pt x="450" y="5937"/>
                      <a:pt x="248" y="5664"/>
                      <a:pt x="248" y="5340"/>
                    </a:cubicBezTo>
                    <a:close/>
                  </a:path>
                </a:pathLst>
              </a:custGeom>
              <a:solidFill>
                <a:schemeClr val="accent1"/>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9" name="Google Shape;379;p3"/>
              <p:cNvSpPr/>
              <p:nvPr/>
            </p:nvSpPr>
            <p:spPr>
              <a:xfrm>
                <a:off x="1310995" y="1904665"/>
                <a:ext cx="4127453" cy="2780579"/>
              </a:xfrm>
              <a:custGeom>
                <a:rect b="b" l="l" r="r" t="t"/>
                <a:pathLst>
                  <a:path extrusionOk="0" h="21600" w="21600">
                    <a:moveTo>
                      <a:pt x="20946" y="19675"/>
                    </a:moveTo>
                    <a:cubicBezTo>
                      <a:pt x="20636" y="19675"/>
                      <a:pt x="20370" y="20004"/>
                      <a:pt x="20303" y="20448"/>
                    </a:cubicBezTo>
                    <a:lnTo>
                      <a:pt x="14152" y="20448"/>
                    </a:lnTo>
                    <a:cubicBezTo>
                      <a:pt x="13288" y="20448"/>
                      <a:pt x="12512" y="19675"/>
                      <a:pt x="12191" y="18474"/>
                    </a:cubicBezTo>
                    <a:lnTo>
                      <a:pt x="7813" y="2221"/>
                    </a:lnTo>
                    <a:cubicBezTo>
                      <a:pt x="7448" y="872"/>
                      <a:pt x="6583" y="0"/>
                      <a:pt x="5608" y="0"/>
                    </a:cubicBezTo>
                    <a:lnTo>
                      <a:pt x="2372" y="0"/>
                    </a:lnTo>
                    <a:cubicBezTo>
                      <a:pt x="1064" y="0"/>
                      <a:pt x="0" y="1579"/>
                      <a:pt x="0" y="3520"/>
                    </a:cubicBezTo>
                    <a:lnTo>
                      <a:pt x="0" y="17306"/>
                    </a:lnTo>
                    <a:cubicBezTo>
                      <a:pt x="0" y="19248"/>
                      <a:pt x="1064" y="20827"/>
                      <a:pt x="2372" y="20827"/>
                    </a:cubicBezTo>
                    <a:lnTo>
                      <a:pt x="10540" y="20827"/>
                    </a:lnTo>
                    <a:cubicBezTo>
                      <a:pt x="10595" y="21271"/>
                      <a:pt x="10861" y="21600"/>
                      <a:pt x="11182" y="21600"/>
                    </a:cubicBezTo>
                    <a:cubicBezTo>
                      <a:pt x="11537" y="21600"/>
                      <a:pt x="11836" y="21172"/>
                      <a:pt x="11836" y="20629"/>
                    </a:cubicBezTo>
                    <a:cubicBezTo>
                      <a:pt x="11836" y="20087"/>
                      <a:pt x="11548" y="19659"/>
                      <a:pt x="11182" y="19659"/>
                    </a:cubicBezTo>
                    <a:cubicBezTo>
                      <a:pt x="10872" y="19659"/>
                      <a:pt x="10606" y="19988"/>
                      <a:pt x="10540" y="20432"/>
                    </a:cubicBezTo>
                    <a:lnTo>
                      <a:pt x="2372" y="20432"/>
                    </a:lnTo>
                    <a:cubicBezTo>
                      <a:pt x="1208" y="20432"/>
                      <a:pt x="255" y="19017"/>
                      <a:pt x="255" y="17290"/>
                    </a:cubicBezTo>
                    <a:lnTo>
                      <a:pt x="255" y="3520"/>
                    </a:lnTo>
                    <a:cubicBezTo>
                      <a:pt x="255" y="1793"/>
                      <a:pt x="1208" y="378"/>
                      <a:pt x="2372" y="378"/>
                    </a:cubicBezTo>
                    <a:lnTo>
                      <a:pt x="5608" y="378"/>
                    </a:lnTo>
                    <a:cubicBezTo>
                      <a:pt x="6472" y="378"/>
                      <a:pt x="7248" y="1152"/>
                      <a:pt x="7569" y="2352"/>
                    </a:cubicBezTo>
                    <a:lnTo>
                      <a:pt x="11947" y="18606"/>
                    </a:lnTo>
                    <a:cubicBezTo>
                      <a:pt x="12313" y="19955"/>
                      <a:pt x="13177" y="20827"/>
                      <a:pt x="14152" y="20827"/>
                    </a:cubicBezTo>
                    <a:lnTo>
                      <a:pt x="20303" y="20827"/>
                    </a:lnTo>
                    <a:cubicBezTo>
                      <a:pt x="20359" y="21271"/>
                      <a:pt x="20625" y="21600"/>
                      <a:pt x="20946" y="21600"/>
                    </a:cubicBezTo>
                    <a:cubicBezTo>
                      <a:pt x="21301" y="21600"/>
                      <a:pt x="21600" y="21172"/>
                      <a:pt x="21600" y="20629"/>
                    </a:cubicBezTo>
                    <a:cubicBezTo>
                      <a:pt x="21600" y="20087"/>
                      <a:pt x="21301" y="19675"/>
                      <a:pt x="20946" y="19675"/>
                    </a:cubicBezTo>
                    <a:close/>
                    <a:moveTo>
                      <a:pt x="10783" y="20646"/>
                    </a:moveTo>
                    <a:cubicBezTo>
                      <a:pt x="10783" y="20580"/>
                      <a:pt x="10794" y="20514"/>
                      <a:pt x="10806" y="20448"/>
                    </a:cubicBezTo>
                    <a:cubicBezTo>
                      <a:pt x="10861" y="20218"/>
                      <a:pt x="11005" y="20054"/>
                      <a:pt x="11171" y="20054"/>
                    </a:cubicBezTo>
                    <a:cubicBezTo>
                      <a:pt x="11382" y="20054"/>
                      <a:pt x="11559" y="20317"/>
                      <a:pt x="11559" y="20629"/>
                    </a:cubicBezTo>
                    <a:cubicBezTo>
                      <a:pt x="11559" y="20942"/>
                      <a:pt x="11382" y="21205"/>
                      <a:pt x="11171" y="21205"/>
                    </a:cubicBezTo>
                    <a:cubicBezTo>
                      <a:pt x="11005" y="21205"/>
                      <a:pt x="10861" y="21041"/>
                      <a:pt x="10806" y="20810"/>
                    </a:cubicBezTo>
                    <a:cubicBezTo>
                      <a:pt x="10794" y="20777"/>
                      <a:pt x="10783" y="20712"/>
                      <a:pt x="10783" y="20646"/>
                    </a:cubicBezTo>
                    <a:close/>
                    <a:moveTo>
                      <a:pt x="20946" y="21222"/>
                    </a:moveTo>
                    <a:cubicBezTo>
                      <a:pt x="20780" y="21222"/>
                      <a:pt x="20636" y="21057"/>
                      <a:pt x="20580" y="20827"/>
                    </a:cubicBezTo>
                    <a:cubicBezTo>
                      <a:pt x="20569" y="20761"/>
                      <a:pt x="20558" y="20695"/>
                      <a:pt x="20558" y="20629"/>
                    </a:cubicBezTo>
                    <a:cubicBezTo>
                      <a:pt x="20558" y="20564"/>
                      <a:pt x="20569" y="20498"/>
                      <a:pt x="20580" y="20432"/>
                    </a:cubicBezTo>
                    <a:cubicBezTo>
                      <a:pt x="20636" y="20202"/>
                      <a:pt x="20780" y="20037"/>
                      <a:pt x="20946" y="20037"/>
                    </a:cubicBezTo>
                    <a:cubicBezTo>
                      <a:pt x="21157" y="20037"/>
                      <a:pt x="21334" y="20300"/>
                      <a:pt x="21334" y="20613"/>
                    </a:cubicBezTo>
                    <a:cubicBezTo>
                      <a:pt x="21334" y="20926"/>
                      <a:pt x="21157" y="21222"/>
                      <a:pt x="20946" y="21222"/>
                    </a:cubicBezTo>
                    <a:close/>
                  </a:path>
                </a:pathLst>
              </a:custGeom>
              <a:solidFill>
                <a:schemeClr val="lt2"/>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0" name="Google Shape;380;p3"/>
              <p:cNvSpPr/>
              <p:nvPr/>
            </p:nvSpPr>
            <p:spPr>
              <a:xfrm>
                <a:off x="3068707" y="1904667"/>
                <a:ext cx="4229106" cy="2780576"/>
              </a:xfrm>
              <a:custGeom>
                <a:rect b="b" l="l" r="r" t="t"/>
                <a:pathLst>
                  <a:path extrusionOk="0" h="21600" w="21600">
                    <a:moveTo>
                      <a:pt x="20951" y="19675"/>
                    </a:moveTo>
                    <a:cubicBezTo>
                      <a:pt x="20648" y="19675"/>
                      <a:pt x="20389" y="20004"/>
                      <a:pt x="20324" y="20448"/>
                    </a:cubicBezTo>
                    <a:lnTo>
                      <a:pt x="14321" y="20448"/>
                    </a:lnTo>
                    <a:cubicBezTo>
                      <a:pt x="13477" y="20448"/>
                      <a:pt x="12720" y="19675"/>
                      <a:pt x="12406" y="18474"/>
                    </a:cubicBezTo>
                    <a:lnTo>
                      <a:pt x="8134" y="2221"/>
                    </a:lnTo>
                    <a:cubicBezTo>
                      <a:pt x="7777" y="872"/>
                      <a:pt x="6933" y="0"/>
                      <a:pt x="5981" y="0"/>
                    </a:cubicBezTo>
                    <a:lnTo>
                      <a:pt x="2823" y="0"/>
                    </a:lnTo>
                    <a:cubicBezTo>
                      <a:pt x="1547" y="0"/>
                      <a:pt x="508" y="1579"/>
                      <a:pt x="508" y="3520"/>
                    </a:cubicBezTo>
                    <a:lnTo>
                      <a:pt x="508" y="4179"/>
                    </a:lnTo>
                    <a:cubicBezTo>
                      <a:pt x="216" y="4261"/>
                      <a:pt x="0" y="4656"/>
                      <a:pt x="0" y="5133"/>
                    </a:cubicBezTo>
                    <a:cubicBezTo>
                      <a:pt x="0" y="5659"/>
                      <a:pt x="281" y="6103"/>
                      <a:pt x="638" y="6103"/>
                    </a:cubicBezTo>
                    <a:cubicBezTo>
                      <a:pt x="984" y="6103"/>
                      <a:pt x="1276" y="5676"/>
                      <a:pt x="1276" y="5133"/>
                    </a:cubicBezTo>
                    <a:cubicBezTo>
                      <a:pt x="1276" y="4672"/>
                      <a:pt x="1060" y="4277"/>
                      <a:pt x="768" y="4179"/>
                    </a:cubicBezTo>
                    <a:lnTo>
                      <a:pt x="768" y="3520"/>
                    </a:lnTo>
                    <a:cubicBezTo>
                      <a:pt x="768" y="1793"/>
                      <a:pt x="1698" y="378"/>
                      <a:pt x="2834" y="378"/>
                    </a:cubicBezTo>
                    <a:lnTo>
                      <a:pt x="5992" y="378"/>
                    </a:lnTo>
                    <a:cubicBezTo>
                      <a:pt x="6836" y="378"/>
                      <a:pt x="7593" y="1152"/>
                      <a:pt x="7907" y="2352"/>
                    </a:cubicBezTo>
                    <a:lnTo>
                      <a:pt x="12179" y="18606"/>
                    </a:lnTo>
                    <a:cubicBezTo>
                      <a:pt x="12536" y="19955"/>
                      <a:pt x="13380" y="20827"/>
                      <a:pt x="14331" y="20827"/>
                    </a:cubicBezTo>
                    <a:lnTo>
                      <a:pt x="20334" y="20827"/>
                    </a:lnTo>
                    <a:cubicBezTo>
                      <a:pt x="20389" y="21271"/>
                      <a:pt x="20648" y="21600"/>
                      <a:pt x="20962" y="21600"/>
                    </a:cubicBezTo>
                    <a:cubicBezTo>
                      <a:pt x="21308" y="21600"/>
                      <a:pt x="21600" y="21172"/>
                      <a:pt x="21600" y="20629"/>
                    </a:cubicBezTo>
                    <a:cubicBezTo>
                      <a:pt x="21600" y="20087"/>
                      <a:pt x="21297" y="19675"/>
                      <a:pt x="20951" y="19675"/>
                    </a:cubicBezTo>
                    <a:close/>
                    <a:moveTo>
                      <a:pt x="638" y="5708"/>
                    </a:moveTo>
                    <a:cubicBezTo>
                      <a:pt x="433" y="5708"/>
                      <a:pt x="260" y="5445"/>
                      <a:pt x="260" y="5133"/>
                    </a:cubicBezTo>
                    <a:cubicBezTo>
                      <a:pt x="260" y="4886"/>
                      <a:pt x="368" y="4672"/>
                      <a:pt x="519" y="4590"/>
                    </a:cubicBezTo>
                    <a:cubicBezTo>
                      <a:pt x="562" y="4573"/>
                      <a:pt x="606" y="4557"/>
                      <a:pt x="649" y="4557"/>
                    </a:cubicBezTo>
                    <a:cubicBezTo>
                      <a:pt x="692" y="4557"/>
                      <a:pt x="736" y="4573"/>
                      <a:pt x="779" y="4590"/>
                    </a:cubicBezTo>
                    <a:cubicBezTo>
                      <a:pt x="930" y="4672"/>
                      <a:pt x="1038" y="4886"/>
                      <a:pt x="1038" y="5133"/>
                    </a:cubicBezTo>
                    <a:cubicBezTo>
                      <a:pt x="1017" y="5445"/>
                      <a:pt x="844" y="5708"/>
                      <a:pt x="638" y="5708"/>
                    </a:cubicBezTo>
                    <a:close/>
                    <a:moveTo>
                      <a:pt x="20594" y="20827"/>
                    </a:moveTo>
                    <a:cubicBezTo>
                      <a:pt x="20583" y="20761"/>
                      <a:pt x="20572" y="20695"/>
                      <a:pt x="20572" y="20629"/>
                    </a:cubicBezTo>
                    <a:cubicBezTo>
                      <a:pt x="20572" y="20564"/>
                      <a:pt x="20583" y="20498"/>
                      <a:pt x="20594" y="20432"/>
                    </a:cubicBezTo>
                    <a:cubicBezTo>
                      <a:pt x="20648" y="20202"/>
                      <a:pt x="20789" y="20037"/>
                      <a:pt x="20951" y="20037"/>
                    </a:cubicBezTo>
                    <a:cubicBezTo>
                      <a:pt x="21157" y="20037"/>
                      <a:pt x="21330" y="20300"/>
                      <a:pt x="21330" y="20613"/>
                    </a:cubicBezTo>
                    <a:cubicBezTo>
                      <a:pt x="21330" y="20926"/>
                      <a:pt x="21157" y="21189"/>
                      <a:pt x="20951" y="21189"/>
                    </a:cubicBezTo>
                    <a:cubicBezTo>
                      <a:pt x="20789" y="21222"/>
                      <a:pt x="20648" y="21057"/>
                      <a:pt x="20594" y="20827"/>
                    </a:cubicBezTo>
                    <a:close/>
                  </a:path>
                </a:pathLst>
              </a:custGeom>
              <a:solidFill>
                <a:srgbClr val="75F2FF"/>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1" name="Google Shape;381;p3"/>
              <p:cNvSpPr/>
              <p:nvPr/>
            </p:nvSpPr>
            <p:spPr>
              <a:xfrm>
                <a:off x="4953484" y="1904667"/>
                <a:ext cx="4229106" cy="2780576"/>
              </a:xfrm>
              <a:custGeom>
                <a:rect b="b" l="l" r="r" t="t"/>
                <a:pathLst>
                  <a:path extrusionOk="0" h="21600" w="21600">
                    <a:moveTo>
                      <a:pt x="20951" y="19675"/>
                    </a:moveTo>
                    <a:cubicBezTo>
                      <a:pt x="20648" y="19675"/>
                      <a:pt x="20389" y="20004"/>
                      <a:pt x="20324" y="20448"/>
                    </a:cubicBezTo>
                    <a:lnTo>
                      <a:pt x="14321" y="20448"/>
                    </a:lnTo>
                    <a:cubicBezTo>
                      <a:pt x="13477" y="20448"/>
                      <a:pt x="12720" y="19675"/>
                      <a:pt x="12406" y="18474"/>
                    </a:cubicBezTo>
                    <a:lnTo>
                      <a:pt x="8134" y="2221"/>
                    </a:lnTo>
                    <a:cubicBezTo>
                      <a:pt x="7777" y="872"/>
                      <a:pt x="6933" y="0"/>
                      <a:pt x="5981" y="0"/>
                    </a:cubicBezTo>
                    <a:lnTo>
                      <a:pt x="2823" y="0"/>
                    </a:lnTo>
                    <a:cubicBezTo>
                      <a:pt x="1547" y="0"/>
                      <a:pt x="508" y="1579"/>
                      <a:pt x="508" y="3520"/>
                    </a:cubicBezTo>
                    <a:lnTo>
                      <a:pt x="508" y="4179"/>
                    </a:lnTo>
                    <a:cubicBezTo>
                      <a:pt x="216" y="4261"/>
                      <a:pt x="0" y="4656"/>
                      <a:pt x="0" y="5133"/>
                    </a:cubicBezTo>
                    <a:cubicBezTo>
                      <a:pt x="0" y="5659"/>
                      <a:pt x="281" y="6103"/>
                      <a:pt x="638" y="6103"/>
                    </a:cubicBezTo>
                    <a:cubicBezTo>
                      <a:pt x="995" y="6103"/>
                      <a:pt x="1276" y="5676"/>
                      <a:pt x="1276" y="5133"/>
                    </a:cubicBezTo>
                    <a:cubicBezTo>
                      <a:pt x="1276" y="4672"/>
                      <a:pt x="1060" y="4277"/>
                      <a:pt x="768" y="4179"/>
                    </a:cubicBezTo>
                    <a:lnTo>
                      <a:pt x="768" y="3520"/>
                    </a:lnTo>
                    <a:cubicBezTo>
                      <a:pt x="768" y="1793"/>
                      <a:pt x="1698" y="378"/>
                      <a:pt x="2834" y="378"/>
                    </a:cubicBezTo>
                    <a:lnTo>
                      <a:pt x="5992" y="378"/>
                    </a:lnTo>
                    <a:cubicBezTo>
                      <a:pt x="6836" y="378"/>
                      <a:pt x="7593" y="1152"/>
                      <a:pt x="7907" y="2352"/>
                    </a:cubicBezTo>
                    <a:lnTo>
                      <a:pt x="12179" y="18606"/>
                    </a:lnTo>
                    <a:cubicBezTo>
                      <a:pt x="12536" y="19955"/>
                      <a:pt x="13380" y="20827"/>
                      <a:pt x="14331" y="20827"/>
                    </a:cubicBezTo>
                    <a:lnTo>
                      <a:pt x="20334" y="20827"/>
                    </a:lnTo>
                    <a:cubicBezTo>
                      <a:pt x="20389" y="21271"/>
                      <a:pt x="20648" y="21600"/>
                      <a:pt x="20962" y="21600"/>
                    </a:cubicBezTo>
                    <a:cubicBezTo>
                      <a:pt x="21308" y="21600"/>
                      <a:pt x="21600" y="21172"/>
                      <a:pt x="21600" y="20629"/>
                    </a:cubicBezTo>
                    <a:cubicBezTo>
                      <a:pt x="21600" y="20087"/>
                      <a:pt x="21308" y="19675"/>
                      <a:pt x="20951" y="19675"/>
                    </a:cubicBezTo>
                    <a:close/>
                    <a:moveTo>
                      <a:pt x="260" y="5133"/>
                    </a:moveTo>
                    <a:cubicBezTo>
                      <a:pt x="260" y="4886"/>
                      <a:pt x="368" y="4672"/>
                      <a:pt x="519" y="4590"/>
                    </a:cubicBezTo>
                    <a:cubicBezTo>
                      <a:pt x="562" y="4573"/>
                      <a:pt x="606" y="4557"/>
                      <a:pt x="649" y="4557"/>
                    </a:cubicBezTo>
                    <a:cubicBezTo>
                      <a:pt x="692" y="4557"/>
                      <a:pt x="736" y="4573"/>
                      <a:pt x="779" y="4590"/>
                    </a:cubicBezTo>
                    <a:cubicBezTo>
                      <a:pt x="930" y="4672"/>
                      <a:pt x="1038" y="4886"/>
                      <a:pt x="1038" y="5133"/>
                    </a:cubicBezTo>
                    <a:cubicBezTo>
                      <a:pt x="1038" y="5445"/>
                      <a:pt x="865" y="5708"/>
                      <a:pt x="660" y="5708"/>
                    </a:cubicBezTo>
                    <a:cubicBezTo>
                      <a:pt x="454" y="5708"/>
                      <a:pt x="260" y="5445"/>
                      <a:pt x="260" y="5133"/>
                    </a:cubicBezTo>
                    <a:close/>
                    <a:moveTo>
                      <a:pt x="20594" y="20827"/>
                    </a:moveTo>
                    <a:cubicBezTo>
                      <a:pt x="20583" y="20761"/>
                      <a:pt x="20572" y="20695"/>
                      <a:pt x="20572" y="20629"/>
                    </a:cubicBezTo>
                    <a:cubicBezTo>
                      <a:pt x="20572" y="20564"/>
                      <a:pt x="20583" y="20498"/>
                      <a:pt x="20594" y="20432"/>
                    </a:cubicBezTo>
                    <a:cubicBezTo>
                      <a:pt x="20648" y="20202"/>
                      <a:pt x="20789" y="20037"/>
                      <a:pt x="20951" y="20037"/>
                    </a:cubicBezTo>
                    <a:cubicBezTo>
                      <a:pt x="21157" y="20037"/>
                      <a:pt x="21330" y="20300"/>
                      <a:pt x="21330" y="20613"/>
                    </a:cubicBezTo>
                    <a:cubicBezTo>
                      <a:pt x="21330" y="20926"/>
                      <a:pt x="21157" y="21189"/>
                      <a:pt x="20951" y="21189"/>
                    </a:cubicBezTo>
                    <a:cubicBezTo>
                      <a:pt x="20789" y="21222"/>
                      <a:pt x="20648" y="21057"/>
                      <a:pt x="20594" y="20827"/>
                    </a:cubicBezTo>
                    <a:close/>
                  </a:path>
                </a:pathLst>
              </a:custGeom>
              <a:solidFill>
                <a:srgbClr val="E2F44A"/>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382" name="Google Shape;382;p3"/>
            <p:cNvSpPr txBox="1"/>
            <p:nvPr/>
          </p:nvSpPr>
          <p:spPr>
            <a:xfrm>
              <a:off x="1036728" y="3226948"/>
              <a:ext cx="1704140" cy="1316417"/>
            </a:xfrm>
            <a:prstGeom prst="rect">
              <a:avLst/>
            </a:prstGeom>
            <a:noFill/>
            <a:ln>
              <a:noFill/>
            </a:ln>
          </p:spPr>
          <p:txBody>
            <a:bodyPr anchorCtr="0" anchor="b" bIns="45700" lIns="0" spcFirstLastPara="1" rIns="0" wrap="square" tIns="45700">
              <a:spAutoFit/>
            </a:bodyPr>
            <a:lstStyle/>
            <a:p>
              <a:pPr indent="0" lvl="0" marL="0" marR="0" rtl="0" algn="ctr">
                <a:lnSpc>
                  <a:spcPct val="100000"/>
                </a:lnSpc>
                <a:spcBef>
                  <a:spcPts val="0"/>
                </a:spcBef>
                <a:spcAft>
                  <a:spcPts val="0"/>
                </a:spcAft>
                <a:buNone/>
              </a:pPr>
              <a:r>
                <a:rPr b="1" i="0" lang="en" sz="2000" u="none" cap="none" strike="noStrike">
                  <a:solidFill>
                    <a:schemeClr val="lt1"/>
                  </a:solidFill>
                  <a:latin typeface="Staatliches"/>
                  <a:ea typeface="Staatliches"/>
                  <a:cs typeface="Staatliches"/>
                  <a:sym typeface="Staatliches"/>
                </a:rPr>
                <a:t>AREA,</a:t>
              </a:r>
              <a:endParaRPr/>
            </a:p>
            <a:p>
              <a:pPr indent="0" lvl="0" marL="0" marR="0" rtl="0" algn="ctr">
                <a:lnSpc>
                  <a:spcPct val="100000"/>
                </a:lnSpc>
                <a:spcBef>
                  <a:spcPts val="0"/>
                </a:spcBef>
                <a:spcAft>
                  <a:spcPts val="0"/>
                </a:spcAft>
                <a:buNone/>
              </a:pPr>
              <a:r>
                <a:rPr b="1" i="0" lang="en" sz="2000" u="none" cap="none" strike="noStrike">
                  <a:solidFill>
                    <a:schemeClr val="lt1"/>
                  </a:solidFill>
                  <a:latin typeface="Staatliches"/>
                  <a:ea typeface="Staatliches"/>
                  <a:cs typeface="Staatliches"/>
                  <a:sym typeface="Staatliches"/>
                </a:rPr>
                <a:t>PRODUCTION  </a:t>
              </a:r>
              <a:endParaRPr/>
            </a:p>
            <a:p>
              <a:pPr indent="0" lvl="0" marL="0" marR="0" rtl="0" algn="ctr">
                <a:lnSpc>
                  <a:spcPct val="100000"/>
                </a:lnSpc>
                <a:spcBef>
                  <a:spcPts val="0"/>
                </a:spcBef>
                <a:spcAft>
                  <a:spcPts val="0"/>
                </a:spcAft>
                <a:buNone/>
              </a:pPr>
              <a:r>
                <a:rPr b="1" i="0" lang="en" sz="2000" u="none" cap="none" strike="noStrike">
                  <a:solidFill>
                    <a:schemeClr val="lt1"/>
                  </a:solidFill>
                  <a:latin typeface="Staatliches"/>
                  <a:ea typeface="Staatliches"/>
                  <a:cs typeface="Staatliches"/>
                  <a:sym typeface="Staatliches"/>
                </a:rPr>
                <a:t>&amp; YIELD</a:t>
              </a:r>
              <a:endParaRPr b="1" i="0" sz="2000" u="none" cap="none" strike="noStrike">
                <a:solidFill>
                  <a:schemeClr val="lt1"/>
                </a:solidFill>
                <a:latin typeface="Staatliches"/>
                <a:ea typeface="Staatliches"/>
                <a:cs typeface="Staatliches"/>
                <a:sym typeface="Staatliches"/>
              </a:endParaRPr>
            </a:p>
          </p:txBody>
        </p:sp>
        <p:sp>
          <p:nvSpPr>
            <p:cNvPr id="383" name="Google Shape;383;p3"/>
            <p:cNvSpPr txBox="1"/>
            <p:nvPr/>
          </p:nvSpPr>
          <p:spPr>
            <a:xfrm>
              <a:off x="3275195" y="3426406"/>
              <a:ext cx="1704140" cy="917502"/>
            </a:xfrm>
            <a:prstGeom prst="rect">
              <a:avLst/>
            </a:prstGeom>
            <a:noFill/>
            <a:ln>
              <a:noFill/>
            </a:ln>
          </p:spPr>
          <p:txBody>
            <a:bodyPr anchorCtr="0" anchor="b" bIns="45700" lIns="0" spcFirstLastPara="1" rIns="0" wrap="square" tIns="45700">
              <a:spAutoFit/>
            </a:bodyPr>
            <a:lstStyle/>
            <a:p>
              <a:pPr indent="0" lvl="0" marL="0" marR="0" rtl="0" algn="ctr">
                <a:lnSpc>
                  <a:spcPct val="100000"/>
                </a:lnSpc>
                <a:spcBef>
                  <a:spcPts val="0"/>
                </a:spcBef>
                <a:spcAft>
                  <a:spcPts val="0"/>
                </a:spcAft>
                <a:buNone/>
              </a:pPr>
              <a:r>
                <a:rPr b="1" i="0" lang="en" sz="2000" u="none" cap="none" strike="noStrike">
                  <a:solidFill>
                    <a:schemeClr val="lt1"/>
                  </a:solidFill>
                  <a:latin typeface="Staatliches"/>
                  <a:ea typeface="Staatliches"/>
                  <a:cs typeface="Staatliches"/>
                  <a:sym typeface="Staatliches"/>
                </a:rPr>
                <a:t>PRICE &amp; ARRIVALS</a:t>
              </a:r>
              <a:endParaRPr/>
            </a:p>
          </p:txBody>
        </p:sp>
        <p:sp>
          <p:nvSpPr>
            <p:cNvPr id="384" name="Google Shape;384;p3"/>
            <p:cNvSpPr txBox="1"/>
            <p:nvPr/>
          </p:nvSpPr>
          <p:spPr>
            <a:xfrm>
              <a:off x="5393343" y="3372893"/>
              <a:ext cx="1704140" cy="917502"/>
            </a:xfrm>
            <a:prstGeom prst="rect">
              <a:avLst/>
            </a:prstGeom>
            <a:noFill/>
            <a:ln>
              <a:noFill/>
            </a:ln>
          </p:spPr>
          <p:txBody>
            <a:bodyPr anchorCtr="0" anchor="b" bIns="45700" lIns="0" spcFirstLastPara="1" rIns="0" wrap="square" tIns="45700">
              <a:spAutoFit/>
            </a:bodyPr>
            <a:lstStyle/>
            <a:p>
              <a:pPr indent="0" lvl="0" marL="0" marR="0" rtl="0" algn="ctr">
                <a:lnSpc>
                  <a:spcPct val="100000"/>
                </a:lnSpc>
                <a:spcBef>
                  <a:spcPts val="0"/>
                </a:spcBef>
                <a:spcAft>
                  <a:spcPts val="0"/>
                </a:spcAft>
                <a:buNone/>
              </a:pPr>
              <a:r>
                <a:rPr b="1" i="0" lang="en" sz="2000" u="none" cap="none" strike="noStrike">
                  <a:solidFill>
                    <a:schemeClr val="lt1"/>
                  </a:solidFill>
                  <a:latin typeface="Staatliches"/>
                  <a:ea typeface="Staatliches"/>
                  <a:cs typeface="Staatliches"/>
                  <a:sym typeface="Staatliches"/>
                </a:rPr>
                <a:t>COST OF CULTIVATION</a:t>
              </a:r>
              <a:endParaRPr/>
            </a:p>
          </p:txBody>
        </p:sp>
        <p:sp>
          <p:nvSpPr>
            <p:cNvPr id="385" name="Google Shape;385;p3"/>
            <p:cNvSpPr txBox="1"/>
            <p:nvPr/>
          </p:nvSpPr>
          <p:spPr>
            <a:xfrm>
              <a:off x="7455671" y="3572350"/>
              <a:ext cx="1704140" cy="518589"/>
            </a:xfrm>
            <a:prstGeom prst="rect">
              <a:avLst/>
            </a:prstGeom>
            <a:noFill/>
            <a:ln>
              <a:noFill/>
            </a:ln>
          </p:spPr>
          <p:txBody>
            <a:bodyPr anchorCtr="0" anchor="b" bIns="45700" lIns="0" spcFirstLastPara="1" rIns="0" wrap="square" tIns="45700">
              <a:spAutoFit/>
            </a:bodyPr>
            <a:lstStyle/>
            <a:p>
              <a:pPr indent="0" lvl="0" marL="0" marR="0" rtl="0" algn="ctr">
                <a:lnSpc>
                  <a:spcPct val="100000"/>
                </a:lnSpc>
                <a:spcBef>
                  <a:spcPts val="0"/>
                </a:spcBef>
                <a:spcAft>
                  <a:spcPts val="0"/>
                </a:spcAft>
                <a:buNone/>
              </a:pPr>
              <a:r>
                <a:rPr b="1" i="0" lang="en" sz="2000" u="none" cap="none" strike="noStrike">
                  <a:solidFill>
                    <a:schemeClr val="lt1"/>
                  </a:solidFill>
                  <a:latin typeface="Staatliches"/>
                  <a:ea typeface="Staatliches"/>
                  <a:cs typeface="Staatliches"/>
                  <a:sym typeface="Staatliches"/>
                </a:rPr>
                <a:t>RAINFALL</a:t>
              </a:r>
              <a:endParaRPr/>
            </a:p>
          </p:txBody>
        </p:sp>
        <p:sp>
          <p:nvSpPr>
            <p:cNvPr id="386" name="Google Shape;386;p3"/>
            <p:cNvSpPr txBox="1"/>
            <p:nvPr/>
          </p:nvSpPr>
          <p:spPr>
            <a:xfrm>
              <a:off x="9564400" y="3571263"/>
              <a:ext cx="1722531" cy="518589"/>
            </a:xfrm>
            <a:prstGeom prst="rect">
              <a:avLst/>
            </a:prstGeom>
            <a:noFill/>
            <a:ln>
              <a:noFill/>
            </a:ln>
          </p:spPr>
          <p:txBody>
            <a:bodyPr anchorCtr="0" anchor="b" bIns="45700" lIns="0" spcFirstLastPara="1" rIns="0" wrap="square" tIns="45700">
              <a:spAutoFit/>
            </a:bodyPr>
            <a:lstStyle/>
            <a:p>
              <a:pPr indent="0" lvl="0" marL="0" marR="0" rtl="0" algn="ctr">
                <a:lnSpc>
                  <a:spcPct val="100000"/>
                </a:lnSpc>
                <a:spcBef>
                  <a:spcPts val="0"/>
                </a:spcBef>
                <a:spcAft>
                  <a:spcPts val="0"/>
                </a:spcAft>
                <a:buNone/>
              </a:pPr>
              <a:r>
                <a:rPr b="1" i="0" lang="en" sz="2000" u="none" cap="none" strike="noStrike">
                  <a:solidFill>
                    <a:schemeClr val="lt1"/>
                  </a:solidFill>
                  <a:latin typeface="Staatliches"/>
                  <a:ea typeface="Staatliches"/>
                  <a:cs typeface="Staatliches"/>
                  <a:sym typeface="Staatliches"/>
                </a:rPr>
                <a:t>TEMPERATURE</a:t>
              </a:r>
              <a:endParaRPr/>
            </a:p>
          </p:txBody>
        </p:sp>
      </p:grpSp>
      <p:sp>
        <p:nvSpPr>
          <p:cNvPr id="387" name="Google Shape;387;p3"/>
          <p:cNvSpPr txBox="1"/>
          <p:nvPr/>
        </p:nvSpPr>
        <p:spPr>
          <a:xfrm>
            <a:off x="3120024" y="262216"/>
            <a:ext cx="2805438" cy="707886"/>
          </a:xfrm>
          <a:prstGeom prst="rect">
            <a:avLst/>
          </a:prstGeom>
          <a:noFill/>
          <a:ln cap="flat" cmpd="sng" w="25400">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4000" u="none" cap="none" strike="noStrike">
                <a:solidFill>
                  <a:schemeClr val="lt1"/>
                </a:solidFill>
                <a:latin typeface="Staatliches"/>
                <a:ea typeface="Staatliches"/>
                <a:cs typeface="Staatliches"/>
                <a:sym typeface="Staatliches"/>
              </a:rPr>
              <a:t>the datasets</a:t>
            </a:r>
            <a:endParaRPr b="0" i="0" sz="4000" u="none" cap="none" strike="noStrike">
              <a:solidFill>
                <a:schemeClr val="lt1"/>
              </a:solidFill>
              <a:latin typeface="Staatliches"/>
              <a:ea typeface="Staatliches"/>
              <a:cs typeface="Staatliches"/>
              <a:sym typeface="Staatliches"/>
            </a:endParaRPr>
          </a:p>
        </p:txBody>
      </p:sp>
      <p:sp>
        <p:nvSpPr>
          <p:cNvPr id="388" name="Google Shape;388;p3"/>
          <p:cNvSpPr/>
          <p:nvPr/>
        </p:nvSpPr>
        <p:spPr>
          <a:xfrm>
            <a:off x="5689056" y="2025089"/>
            <a:ext cx="727179" cy="788414"/>
          </a:xfrm>
          <a:custGeom>
            <a:rect b="b" l="l" r="r" t="t"/>
            <a:pathLst>
              <a:path extrusionOk="0" h="11323" w="11300">
                <a:moveTo>
                  <a:pt x="5620" y="333"/>
                </a:moveTo>
                <a:cubicBezTo>
                  <a:pt x="5715" y="333"/>
                  <a:pt x="5787" y="405"/>
                  <a:pt x="5787" y="500"/>
                </a:cubicBezTo>
                <a:lnTo>
                  <a:pt x="5787" y="560"/>
                </a:lnTo>
                <a:lnTo>
                  <a:pt x="5453" y="560"/>
                </a:lnTo>
                <a:lnTo>
                  <a:pt x="5453" y="500"/>
                </a:lnTo>
                <a:cubicBezTo>
                  <a:pt x="5453" y="405"/>
                  <a:pt x="5536" y="333"/>
                  <a:pt x="5620" y="333"/>
                </a:cubicBezTo>
                <a:close/>
                <a:moveTo>
                  <a:pt x="5465" y="917"/>
                </a:moveTo>
                <a:lnTo>
                  <a:pt x="5465" y="5822"/>
                </a:lnTo>
                <a:cubicBezTo>
                  <a:pt x="5120" y="5560"/>
                  <a:pt x="4703" y="5405"/>
                  <a:pt x="4251" y="5405"/>
                </a:cubicBezTo>
                <a:cubicBezTo>
                  <a:pt x="3810" y="5405"/>
                  <a:pt x="3393" y="5560"/>
                  <a:pt x="3060" y="5810"/>
                </a:cubicBezTo>
                <a:cubicBezTo>
                  <a:pt x="3108" y="4536"/>
                  <a:pt x="3370" y="3322"/>
                  <a:pt x="3834" y="2417"/>
                </a:cubicBezTo>
                <a:cubicBezTo>
                  <a:pt x="4286" y="1524"/>
                  <a:pt x="4846" y="1000"/>
                  <a:pt x="5465" y="917"/>
                </a:cubicBezTo>
                <a:close/>
                <a:moveTo>
                  <a:pt x="5822" y="917"/>
                </a:moveTo>
                <a:cubicBezTo>
                  <a:pt x="6441" y="1000"/>
                  <a:pt x="7037" y="1584"/>
                  <a:pt x="7501" y="2524"/>
                </a:cubicBezTo>
                <a:cubicBezTo>
                  <a:pt x="7526" y="2582"/>
                  <a:pt x="7579" y="2617"/>
                  <a:pt x="7642" y="2617"/>
                </a:cubicBezTo>
                <a:cubicBezTo>
                  <a:pt x="7669" y="2617"/>
                  <a:pt x="7698" y="2610"/>
                  <a:pt x="7727" y="2596"/>
                </a:cubicBezTo>
                <a:cubicBezTo>
                  <a:pt x="7811" y="2548"/>
                  <a:pt x="7834" y="2465"/>
                  <a:pt x="7799" y="2369"/>
                </a:cubicBezTo>
                <a:cubicBezTo>
                  <a:pt x="7525" y="1810"/>
                  <a:pt x="7215" y="1381"/>
                  <a:pt x="6858" y="1060"/>
                </a:cubicBezTo>
                <a:lnTo>
                  <a:pt x="6810" y="1024"/>
                </a:lnTo>
                <a:lnTo>
                  <a:pt x="6810" y="1024"/>
                </a:lnTo>
                <a:cubicBezTo>
                  <a:pt x="7799" y="1238"/>
                  <a:pt x="8692" y="1715"/>
                  <a:pt x="9406" y="2453"/>
                </a:cubicBezTo>
                <a:cubicBezTo>
                  <a:pt x="10311" y="3358"/>
                  <a:pt x="10847" y="4536"/>
                  <a:pt x="10954" y="5798"/>
                </a:cubicBezTo>
                <a:cubicBezTo>
                  <a:pt x="10597" y="5560"/>
                  <a:pt x="10180" y="5405"/>
                  <a:pt x="9751" y="5405"/>
                </a:cubicBezTo>
                <a:cubicBezTo>
                  <a:pt x="9299" y="5405"/>
                  <a:pt x="8870" y="5560"/>
                  <a:pt x="8537" y="5822"/>
                </a:cubicBezTo>
                <a:cubicBezTo>
                  <a:pt x="8513" y="4834"/>
                  <a:pt x="8346" y="3893"/>
                  <a:pt x="8061" y="3060"/>
                </a:cubicBezTo>
                <a:cubicBezTo>
                  <a:pt x="8042" y="2984"/>
                  <a:pt x="7977" y="2946"/>
                  <a:pt x="7909" y="2946"/>
                </a:cubicBezTo>
                <a:cubicBezTo>
                  <a:pt x="7892" y="2946"/>
                  <a:pt x="7875" y="2948"/>
                  <a:pt x="7858" y="2953"/>
                </a:cubicBezTo>
                <a:cubicBezTo>
                  <a:pt x="7763" y="2988"/>
                  <a:pt x="7727" y="3072"/>
                  <a:pt x="7751" y="3167"/>
                </a:cubicBezTo>
                <a:cubicBezTo>
                  <a:pt x="8025" y="3953"/>
                  <a:pt x="8180" y="4858"/>
                  <a:pt x="8215" y="5810"/>
                </a:cubicBezTo>
                <a:cubicBezTo>
                  <a:pt x="7882" y="5560"/>
                  <a:pt x="7453" y="5405"/>
                  <a:pt x="7025" y="5405"/>
                </a:cubicBezTo>
                <a:cubicBezTo>
                  <a:pt x="6572" y="5405"/>
                  <a:pt x="6156" y="5560"/>
                  <a:pt x="5822" y="5822"/>
                </a:cubicBezTo>
                <a:lnTo>
                  <a:pt x="5822" y="917"/>
                </a:lnTo>
                <a:close/>
                <a:moveTo>
                  <a:pt x="5596" y="8299"/>
                </a:moveTo>
                <a:cubicBezTo>
                  <a:pt x="5679" y="8299"/>
                  <a:pt x="5751" y="8370"/>
                  <a:pt x="5751" y="8453"/>
                </a:cubicBezTo>
                <a:lnTo>
                  <a:pt x="5751" y="9894"/>
                </a:lnTo>
                <a:lnTo>
                  <a:pt x="5787" y="9894"/>
                </a:lnTo>
                <a:cubicBezTo>
                  <a:pt x="5787" y="10489"/>
                  <a:pt x="5310" y="10978"/>
                  <a:pt x="4727" y="10978"/>
                </a:cubicBezTo>
                <a:cubicBezTo>
                  <a:pt x="4286" y="10978"/>
                  <a:pt x="3882" y="10704"/>
                  <a:pt x="3715" y="10287"/>
                </a:cubicBezTo>
                <a:cubicBezTo>
                  <a:pt x="3703" y="10239"/>
                  <a:pt x="3703" y="10192"/>
                  <a:pt x="3739" y="10144"/>
                </a:cubicBezTo>
                <a:cubicBezTo>
                  <a:pt x="3762" y="10097"/>
                  <a:pt x="3822" y="10073"/>
                  <a:pt x="3870" y="10073"/>
                </a:cubicBezTo>
                <a:cubicBezTo>
                  <a:pt x="3941" y="10073"/>
                  <a:pt x="4001" y="10108"/>
                  <a:pt x="4012" y="10168"/>
                </a:cubicBezTo>
                <a:cubicBezTo>
                  <a:pt x="4120" y="10454"/>
                  <a:pt x="4393" y="10632"/>
                  <a:pt x="4691" y="10644"/>
                </a:cubicBezTo>
                <a:cubicBezTo>
                  <a:pt x="4882" y="10644"/>
                  <a:pt x="5072" y="10573"/>
                  <a:pt x="5203" y="10442"/>
                </a:cubicBezTo>
                <a:cubicBezTo>
                  <a:pt x="5358" y="10287"/>
                  <a:pt x="5429" y="10097"/>
                  <a:pt x="5429" y="9906"/>
                </a:cubicBezTo>
                <a:lnTo>
                  <a:pt x="5429" y="8453"/>
                </a:lnTo>
                <a:cubicBezTo>
                  <a:pt x="5429" y="8370"/>
                  <a:pt x="5501" y="8299"/>
                  <a:pt x="5596" y="8299"/>
                </a:cubicBezTo>
                <a:close/>
                <a:moveTo>
                  <a:pt x="5644" y="0"/>
                </a:moveTo>
                <a:cubicBezTo>
                  <a:pt x="5370" y="0"/>
                  <a:pt x="5144" y="226"/>
                  <a:pt x="5144" y="500"/>
                </a:cubicBezTo>
                <a:lnTo>
                  <a:pt x="5144" y="583"/>
                </a:lnTo>
                <a:cubicBezTo>
                  <a:pt x="4215" y="667"/>
                  <a:pt x="3322" y="976"/>
                  <a:pt x="2524" y="1500"/>
                </a:cubicBezTo>
                <a:cubicBezTo>
                  <a:pt x="1631" y="2096"/>
                  <a:pt x="917" y="2929"/>
                  <a:pt x="476" y="3905"/>
                </a:cubicBezTo>
                <a:cubicBezTo>
                  <a:pt x="429" y="4001"/>
                  <a:pt x="476" y="4084"/>
                  <a:pt x="560" y="4131"/>
                </a:cubicBezTo>
                <a:cubicBezTo>
                  <a:pt x="585" y="4144"/>
                  <a:pt x="610" y="4150"/>
                  <a:pt x="633" y="4150"/>
                </a:cubicBezTo>
                <a:cubicBezTo>
                  <a:pt x="697" y="4150"/>
                  <a:pt x="751" y="4106"/>
                  <a:pt x="786" y="4036"/>
                </a:cubicBezTo>
                <a:cubicBezTo>
                  <a:pt x="1203" y="3119"/>
                  <a:pt x="1869" y="2346"/>
                  <a:pt x="2727" y="1774"/>
                </a:cubicBezTo>
                <a:cubicBezTo>
                  <a:pt x="3262" y="1417"/>
                  <a:pt x="3858" y="1167"/>
                  <a:pt x="4477" y="1036"/>
                </a:cubicBezTo>
                <a:lnTo>
                  <a:pt x="4477" y="1036"/>
                </a:lnTo>
                <a:cubicBezTo>
                  <a:pt x="4132" y="1310"/>
                  <a:pt x="3822" y="1738"/>
                  <a:pt x="3560" y="2274"/>
                </a:cubicBezTo>
                <a:cubicBezTo>
                  <a:pt x="3072" y="3239"/>
                  <a:pt x="2774" y="4489"/>
                  <a:pt x="2739" y="5822"/>
                </a:cubicBezTo>
                <a:cubicBezTo>
                  <a:pt x="2393" y="5560"/>
                  <a:pt x="1977" y="5405"/>
                  <a:pt x="1536" y="5405"/>
                </a:cubicBezTo>
                <a:cubicBezTo>
                  <a:pt x="1095" y="5405"/>
                  <a:pt x="667" y="5560"/>
                  <a:pt x="345" y="5810"/>
                </a:cubicBezTo>
                <a:cubicBezTo>
                  <a:pt x="369" y="5405"/>
                  <a:pt x="441" y="5024"/>
                  <a:pt x="560" y="4643"/>
                </a:cubicBezTo>
                <a:cubicBezTo>
                  <a:pt x="595" y="4560"/>
                  <a:pt x="548" y="4465"/>
                  <a:pt x="464" y="4441"/>
                </a:cubicBezTo>
                <a:cubicBezTo>
                  <a:pt x="445" y="4436"/>
                  <a:pt x="427" y="4434"/>
                  <a:pt x="409" y="4434"/>
                </a:cubicBezTo>
                <a:cubicBezTo>
                  <a:pt x="338" y="4434"/>
                  <a:pt x="279" y="4472"/>
                  <a:pt x="250" y="4548"/>
                </a:cubicBezTo>
                <a:cubicBezTo>
                  <a:pt x="83" y="5084"/>
                  <a:pt x="0" y="5644"/>
                  <a:pt x="0" y="6227"/>
                </a:cubicBezTo>
                <a:cubicBezTo>
                  <a:pt x="0" y="6287"/>
                  <a:pt x="24" y="6334"/>
                  <a:pt x="72" y="6358"/>
                </a:cubicBezTo>
                <a:cubicBezTo>
                  <a:pt x="107" y="6385"/>
                  <a:pt x="150" y="6398"/>
                  <a:pt x="184" y="6398"/>
                </a:cubicBezTo>
                <a:cubicBezTo>
                  <a:pt x="195" y="6398"/>
                  <a:pt x="205" y="6397"/>
                  <a:pt x="214" y="6394"/>
                </a:cubicBezTo>
                <a:cubicBezTo>
                  <a:pt x="250" y="6370"/>
                  <a:pt x="286" y="6358"/>
                  <a:pt x="298" y="6334"/>
                </a:cubicBezTo>
                <a:cubicBezTo>
                  <a:pt x="583" y="5977"/>
                  <a:pt x="1048" y="5751"/>
                  <a:pt x="1524" y="5751"/>
                </a:cubicBezTo>
                <a:cubicBezTo>
                  <a:pt x="2024" y="5751"/>
                  <a:pt x="2477" y="5977"/>
                  <a:pt x="2762" y="6334"/>
                </a:cubicBezTo>
                <a:cubicBezTo>
                  <a:pt x="2798" y="6370"/>
                  <a:pt x="2834" y="6394"/>
                  <a:pt x="2893" y="6394"/>
                </a:cubicBezTo>
                <a:cubicBezTo>
                  <a:pt x="2941" y="6394"/>
                  <a:pt x="3000" y="6358"/>
                  <a:pt x="3036" y="6334"/>
                </a:cubicBezTo>
                <a:cubicBezTo>
                  <a:pt x="3322" y="5977"/>
                  <a:pt x="3786" y="5751"/>
                  <a:pt x="4263" y="5751"/>
                </a:cubicBezTo>
                <a:cubicBezTo>
                  <a:pt x="4727" y="5751"/>
                  <a:pt x="5179" y="5941"/>
                  <a:pt x="5477" y="6287"/>
                </a:cubicBezTo>
                <a:lnTo>
                  <a:pt x="5477" y="7965"/>
                </a:lnTo>
                <a:cubicBezTo>
                  <a:pt x="5275" y="8049"/>
                  <a:pt x="5132" y="8227"/>
                  <a:pt x="5132" y="8442"/>
                </a:cubicBezTo>
                <a:lnTo>
                  <a:pt x="5132" y="9894"/>
                </a:lnTo>
                <a:cubicBezTo>
                  <a:pt x="5132" y="10013"/>
                  <a:pt x="5084" y="10108"/>
                  <a:pt x="5013" y="10192"/>
                </a:cubicBezTo>
                <a:cubicBezTo>
                  <a:pt x="4941" y="10263"/>
                  <a:pt x="4834" y="10311"/>
                  <a:pt x="4727" y="10311"/>
                </a:cubicBezTo>
                <a:cubicBezTo>
                  <a:pt x="4560" y="10311"/>
                  <a:pt x="4417" y="10204"/>
                  <a:pt x="4358" y="10049"/>
                </a:cubicBezTo>
                <a:cubicBezTo>
                  <a:pt x="4286" y="9858"/>
                  <a:pt x="4108" y="9739"/>
                  <a:pt x="3893" y="9739"/>
                </a:cubicBezTo>
                <a:cubicBezTo>
                  <a:pt x="3739" y="9739"/>
                  <a:pt x="3572" y="9835"/>
                  <a:pt x="3477" y="9966"/>
                </a:cubicBezTo>
                <a:cubicBezTo>
                  <a:pt x="3393" y="10097"/>
                  <a:pt x="3358" y="10275"/>
                  <a:pt x="3441" y="10430"/>
                </a:cubicBezTo>
                <a:cubicBezTo>
                  <a:pt x="3643" y="10966"/>
                  <a:pt x="4179" y="11323"/>
                  <a:pt x="4751" y="11323"/>
                </a:cubicBezTo>
                <a:lnTo>
                  <a:pt x="4763" y="11323"/>
                </a:lnTo>
                <a:cubicBezTo>
                  <a:pt x="5513" y="11299"/>
                  <a:pt x="6144" y="10668"/>
                  <a:pt x="6144" y="9894"/>
                </a:cubicBezTo>
                <a:lnTo>
                  <a:pt x="6144" y="8442"/>
                </a:lnTo>
                <a:cubicBezTo>
                  <a:pt x="6144" y="8227"/>
                  <a:pt x="6013" y="8049"/>
                  <a:pt x="5798" y="7965"/>
                </a:cubicBezTo>
                <a:lnTo>
                  <a:pt x="5798" y="6287"/>
                </a:lnTo>
                <a:cubicBezTo>
                  <a:pt x="6084" y="5941"/>
                  <a:pt x="6537" y="5751"/>
                  <a:pt x="7001" y="5751"/>
                </a:cubicBezTo>
                <a:cubicBezTo>
                  <a:pt x="7501" y="5751"/>
                  <a:pt x="7953" y="5977"/>
                  <a:pt x="8239" y="6334"/>
                </a:cubicBezTo>
                <a:cubicBezTo>
                  <a:pt x="8275" y="6370"/>
                  <a:pt x="8311" y="6394"/>
                  <a:pt x="8370" y="6394"/>
                </a:cubicBezTo>
                <a:cubicBezTo>
                  <a:pt x="8418" y="6394"/>
                  <a:pt x="8477" y="6358"/>
                  <a:pt x="8513" y="6334"/>
                </a:cubicBezTo>
                <a:cubicBezTo>
                  <a:pt x="8799" y="5977"/>
                  <a:pt x="9263" y="5751"/>
                  <a:pt x="9739" y="5751"/>
                </a:cubicBezTo>
                <a:cubicBezTo>
                  <a:pt x="10239" y="5751"/>
                  <a:pt x="10704" y="5977"/>
                  <a:pt x="10978" y="6334"/>
                </a:cubicBezTo>
                <a:cubicBezTo>
                  <a:pt x="11013" y="6370"/>
                  <a:pt x="11049" y="6394"/>
                  <a:pt x="11109" y="6394"/>
                </a:cubicBezTo>
                <a:cubicBezTo>
                  <a:pt x="11132" y="6394"/>
                  <a:pt x="11144" y="6394"/>
                  <a:pt x="11180" y="6370"/>
                </a:cubicBezTo>
                <a:cubicBezTo>
                  <a:pt x="11251" y="6346"/>
                  <a:pt x="11299" y="6287"/>
                  <a:pt x="11299" y="6215"/>
                </a:cubicBezTo>
                <a:cubicBezTo>
                  <a:pt x="11275" y="4715"/>
                  <a:pt x="10704" y="3298"/>
                  <a:pt x="9620" y="2226"/>
                </a:cubicBezTo>
                <a:cubicBezTo>
                  <a:pt x="8668" y="1274"/>
                  <a:pt x="7453" y="702"/>
                  <a:pt x="6132" y="583"/>
                </a:cubicBezTo>
                <a:lnTo>
                  <a:pt x="6132" y="500"/>
                </a:lnTo>
                <a:cubicBezTo>
                  <a:pt x="6132" y="226"/>
                  <a:pt x="5906" y="0"/>
                  <a:pt x="5644" y="0"/>
                </a:cubicBezTo>
                <a:close/>
              </a:path>
            </a:pathLst>
          </a:custGeom>
          <a:solidFill>
            <a:srgbClr val="F7931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9" name="Google Shape;389;p3"/>
          <p:cNvGrpSpPr/>
          <p:nvPr/>
        </p:nvGrpSpPr>
        <p:grpSpPr>
          <a:xfrm>
            <a:off x="7619840" y="2054140"/>
            <a:ext cx="615198" cy="641186"/>
            <a:chOff x="865862" y="3207306"/>
            <a:chExt cx="364483" cy="364896"/>
          </a:xfrm>
        </p:grpSpPr>
        <p:sp>
          <p:nvSpPr>
            <p:cNvPr id="390" name="Google Shape;390;p3"/>
            <p:cNvSpPr/>
            <p:nvPr/>
          </p:nvSpPr>
          <p:spPr>
            <a:xfrm>
              <a:off x="928229" y="3269323"/>
              <a:ext cx="240131" cy="240100"/>
            </a:xfrm>
            <a:custGeom>
              <a:rect b="b" l="l" r="r" t="t"/>
              <a:pathLst>
                <a:path extrusionOk="0" h="7561" w="7562">
                  <a:moveTo>
                    <a:pt x="3775" y="0"/>
                  </a:moveTo>
                  <a:cubicBezTo>
                    <a:pt x="1692" y="0"/>
                    <a:pt x="1" y="1703"/>
                    <a:pt x="1" y="3787"/>
                  </a:cubicBezTo>
                  <a:cubicBezTo>
                    <a:pt x="1" y="5870"/>
                    <a:pt x="1692" y="7561"/>
                    <a:pt x="3775" y="7561"/>
                  </a:cubicBezTo>
                  <a:cubicBezTo>
                    <a:pt x="4454" y="7561"/>
                    <a:pt x="5121" y="7382"/>
                    <a:pt x="5704" y="7037"/>
                  </a:cubicBezTo>
                  <a:cubicBezTo>
                    <a:pt x="5787" y="6977"/>
                    <a:pt x="5823" y="6858"/>
                    <a:pt x="5775" y="6775"/>
                  </a:cubicBezTo>
                  <a:cubicBezTo>
                    <a:pt x="5736" y="6720"/>
                    <a:pt x="5672" y="6691"/>
                    <a:pt x="5605" y="6691"/>
                  </a:cubicBezTo>
                  <a:cubicBezTo>
                    <a:pt x="5570" y="6691"/>
                    <a:pt x="5534" y="6699"/>
                    <a:pt x="5502" y="6716"/>
                  </a:cubicBezTo>
                  <a:cubicBezTo>
                    <a:pt x="4990" y="7025"/>
                    <a:pt x="4394" y="7192"/>
                    <a:pt x="3775" y="7192"/>
                  </a:cubicBezTo>
                  <a:cubicBezTo>
                    <a:pt x="1906" y="7192"/>
                    <a:pt x="382" y="5668"/>
                    <a:pt x="382" y="3798"/>
                  </a:cubicBezTo>
                  <a:cubicBezTo>
                    <a:pt x="382" y="1917"/>
                    <a:pt x="1906" y="405"/>
                    <a:pt x="3775" y="405"/>
                  </a:cubicBezTo>
                  <a:cubicBezTo>
                    <a:pt x="5656" y="405"/>
                    <a:pt x="7168" y="1917"/>
                    <a:pt x="7168" y="3798"/>
                  </a:cubicBezTo>
                  <a:cubicBezTo>
                    <a:pt x="7168" y="4775"/>
                    <a:pt x="6740" y="5715"/>
                    <a:pt x="6002" y="6358"/>
                  </a:cubicBezTo>
                  <a:cubicBezTo>
                    <a:pt x="5918" y="6430"/>
                    <a:pt x="5906" y="6549"/>
                    <a:pt x="5978" y="6620"/>
                  </a:cubicBezTo>
                  <a:cubicBezTo>
                    <a:pt x="6024" y="6667"/>
                    <a:pt x="6082" y="6691"/>
                    <a:pt x="6136" y="6691"/>
                  </a:cubicBezTo>
                  <a:cubicBezTo>
                    <a:pt x="6179" y="6691"/>
                    <a:pt x="6220" y="6676"/>
                    <a:pt x="6252" y="6644"/>
                  </a:cubicBezTo>
                  <a:cubicBezTo>
                    <a:pt x="7085" y="5930"/>
                    <a:pt x="7561" y="4882"/>
                    <a:pt x="7561" y="3787"/>
                  </a:cubicBezTo>
                  <a:cubicBezTo>
                    <a:pt x="7561" y="1703"/>
                    <a:pt x="5859" y="0"/>
                    <a:pt x="3775" y="0"/>
                  </a:cubicBezTo>
                  <a:close/>
                </a:path>
              </a:pathLst>
            </a:cu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3"/>
            <p:cNvSpPr/>
            <p:nvPr/>
          </p:nvSpPr>
          <p:spPr>
            <a:xfrm>
              <a:off x="956205" y="3297681"/>
              <a:ext cx="184179" cy="184147"/>
            </a:xfrm>
            <a:custGeom>
              <a:rect b="b" l="l" r="r" t="t"/>
              <a:pathLst>
                <a:path extrusionOk="0" h="5799" w="5800">
                  <a:moveTo>
                    <a:pt x="2894" y="0"/>
                  </a:moveTo>
                  <a:cubicBezTo>
                    <a:pt x="1311" y="0"/>
                    <a:pt x="1" y="1298"/>
                    <a:pt x="1" y="2905"/>
                  </a:cubicBezTo>
                  <a:cubicBezTo>
                    <a:pt x="1" y="4501"/>
                    <a:pt x="1287" y="5799"/>
                    <a:pt x="2894" y="5799"/>
                  </a:cubicBezTo>
                  <a:cubicBezTo>
                    <a:pt x="4502" y="5799"/>
                    <a:pt x="5799" y="4513"/>
                    <a:pt x="5799" y="2905"/>
                  </a:cubicBezTo>
                  <a:cubicBezTo>
                    <a:pt x="5799" y="2322"/>
                    <a:pt x="5621" y="1751"/>
                    <a:pt x="5311" y="1286"/>
                  </a:cubicBezTo>
                  <a:cubicBezTo>
                    <a:pt x="5276" y="1229"/>
                    <a:pt x="5219" y="1202"/>
                    <a:pt x="5159" y="1202"/>
                  </a:cubicBezTo>
                  <a:cubicBezTo>
                    <a:pt x="5118" y="1202"/>
                    <a:pt x="5076" y="1215"/>
                    <a:pt x="5037" y="1239"/>
                  </a:cubicBezTo>
                  <a:cubicBezTo>
                    <a:pt x="4954" y="1298"/>
                    <a:pt x="4942" y="1417"/>
                    <a:pt x="5002" y="1501"/>
                  </a:cubicBezTo>
                  <a:cubicBezTo>
                    <a:pt x="5275" y="1917"/>
                    <a:pt x="5430" y="2417"/>
                    <a:pt x="5430" y="2905"/>
                  </a:cubicBezTo>
                  <a:cubicBezTo>
                    <a:pt x="5430" y="4287"/>
                    <a:pt x="4299" y="5418"/>
                    <a:pt x="2918" y="5418"/>
                  </a:cubicBezTo>
                  <a:cubicBezTo>
                    <a:pt x="1525" y="5418"/>
                    <a:pt x="394" y="4287"/>
                    <a:pt x="394" y="2905"/>
                  </a:cubicBezTo>
                  <a:cubicBezTo>
                    <a:pt x="394" y="1524"/>
                    <a:pt x="1513" y="393"/>
                    <a:pt x="2894" y="393"/>
                  </a:cubicBezTo>
                  <a:cubicBezTo>
                    <a:pt x="3525" y="393"/>
                    <a:pt x="4132" y="631"/>
                    <a:pt x="4597" y="1036"/>
                  </a:cubicBezTo>
                  <a:cubicBezTo>
                    <a:pt x="4628" y="1073"/>
                    <a:pt x="4669" y="1089"/>
                    <a:pt x="4712" y="1089"/>
                  </a:cubicBezTo>
                  <a:cubicBezTo>
                    <a:pt x="4764" y="1089"/>
                    <a:pt x="4819" y="1064"/>
                    <a:pt x="4859" y="1024"/>
                  </a:cubicBezTo>
                  <a:cubicBezTo>
                    <a:pt x="4942" y="953"/>
                    <a:pt x="4918" y="834"/>
                    <a:pt x="4847" y="762"/>
                  </a:cubicBezTo>
                  <a:cubicBezTo>
                    <a:pt x="4311" y="274"/>
                    <a:pt x="3609" y="0"/>
                    <a:pt x="2894" y="0"/>
                  </a:cubicBezTo>
                  <a:close/>
                </a:path>
              </a:pathLst>
            </a:cu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3"/>
            <p:cNvSpPr/>
            <p:nvPr/>
          </p:nvSpPr>
          <p:spPr>
            <a:xfrm>
              <a:off x="1042039" y="3207306"/>
              <a:ext cx="12511" cy="47664"/>
            </a:xfrm>
            <a:custGeom>
              <a:rect b="b" l="l" r="r" t="t"/>
              <a:pathLst>
                <a:path extrusionOk="0" h="1501" w="394">
                  <a:moveTo>
                    <a:pt x="191" y="1"/>
                  </a:moveTo>
                  <a:cubicBezTo>
                    <a:pt x="96" y="1"/>
                    <a:pt x="1" y="96"/>
                    <a:pt x="1" y="203"/>
                  </a:cubicBezTo>
                  <a:lnTo>
                    <a:pt x="1" y="1310"/>
                  </a:lnTo>
                  <a:cubicBezTo>
                    <a:pt x="1" y="1430"/>
                    <a:pt x="96" y="1501"/>
                    <a:pt x="191" y="1501"/>
                  </a:cubicBezTo>
                  <a:cubicBezTo>
                    <a:pt x="298" y="1501"/>
                    <a:pt x="394" y="1418"/>
                    <a:pt x="394" y="1310"/>
                  </a:cubicBezTo>
                  <a:lnTo>
                    <a:pt x="394" y="203"/>
                  </a:lnTo>
                  <a:cubicBezTo>
                    <a:pt x="394" y="96"/>
                    <a:pt x="298" y="1"/>
                    <a:pt x="191" y="1"/>
                  </a:cubicBezTo>
                  <a:close/>
                </a:path>
              </a:pathLst>
            </a:cu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3"/>
            <p:cNvSpPr/>
            <p:nvPr/>
          </p:nvSpPr>
          <p:spPr>
            <a:xfrm>
              <a:off x="1042039" y="3524538"/>
              <a:ext cx="12511" cy="47664"/>
            </a:xfrm>
            <a:custGeom>
              <a:rect b="b" l="l" r="r" t="t"/>
              <a:pathLst>
                <a:path extrusionOk="0" h="1501" w="394">
                  <a:moveTo>
                    <a:pt x="191" y="0"/>
                  </a:moveTo>
                  <a:cubicBezTo>
                    <a:pt x="96" y="0"/>
                    <a:pt x="1" y="95"/>
                    <a:pt x="1" y="191"/>
                  </a:cubicBezTo>
                  <a:lnTo>
                    <a:pt x="1" y="1310"/>
                  </a:lnTo>
                  <a:cubicBezTo>
                    <a:pt x="1" y="1417"/>
                    <a:pt x="84" y="1500"/>
                    <a:pt x="191" y="1500"/>
                  </a:cubicBezTo>
                  <a:cubicBezTo>
                    <a:pt x="298" y="1500"/>
                    <a:pt x="394" y="1417"/>
                    <a:pt x="394" y="1310"/>
                  </a:cubicBezTo>
                  <a:lnTo>
                    <a:pt x="394" y="191"/>
                  </a:lnTo>
                  <a:cubicBezTo>
                    <a:pt x="394" y="95"/>
                    <a:pt x="298" y="0"/>
                    <a:pt x="191" y="0"/>
                  </a:cubicBezTo>
                  <a:close/>
                </a:path>
              </a:pathLst>
            </a:cu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3"/>
            <p:cNvSpPr/>
            <p:nvPr/>
          </p:nvSpPr>
          <p:spPr>
            <a:xfrm>
              <a:off x="953188" y="3230836"/>
              <a:ext cx="31406" cy="43441"/>
            </a:xfrm>
            <a:custGeom>
              <a:rect b="b" l="l" r="r" t="t"/>
              <a:pathLst>
                <a:path extrusionOk="0" h="1368" w="989">
                  <a:moveTo>
                    <a:pt x="217" y="0"/>
                  </a:moveTo>
                  <a:cubicBezTo>
                    <a:pt x="185" y="0"/>
                    <a:pt x="153" y="7"/>
                    <a:pt x="120" y="22"/>
                  </a:cubicBezTo>
                  <a:cubicBezTo>
                    <a:pt x="36" y="81"/>
                    <a:pt x="1" y="188"/>
                    <a:pt x="48" y="296"/>
                  </a:cubicBezTo>
                  <a:lnTo>
                    <a:pt x="608" y="1272"/>
                  </a:lnTo>
                  <a:cubicBezTo>
                    <a:pt x="644" y="1331"/>
                    <a:pt x="715" y="1367"/>
                    <a:pt x="775" y="1367"/>
                  </a:cubicBezTo>
                  <a:cubicBezTo>
                    <a:pt x="798" y="1367"/>
                    <a:pt x="834" y="1343"/>
                    <a:pt x="870" y="1331"/>
                  </a:cubicBezTo>
                  <a:cubicBezTo>
                    <a:pt x="953" y="1272"/>
                    <a:pt x="989" y="1165"/>
                    <a:pt x="941" y="1070"/>
                  </a:cubicBezTo>
                  <a:lnTo>
                    <a:pt x="394" y="93"/>
                  </a:lnTo>
                  <a:cubicBezTo>
                    <a:pt x="352" y="35"/>
                    <a:pt x="288" y="0"/>
                    <a:pt x="217" y="0"/>
                  </a:cubicBezTo>
                  <a:close/>
                </a:path>
              </a:pathLst>
            </a:cu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3"/>
            <p:cNvSpPr/>
            <p:nvPr/>
          </p:nvSpPr>
          <p:spPr>
            <a:xfrm>
              <a:off x="1111614" y="3505485"/>
              <a:ext cx="30644" cy="42520"/>
            </a:xfrm>
            <a:custGeom>
              <a:rect b="b" l="l" r="r" t="t"/>
              <a:pathLst>
                <a:path extrusionOk="0" h="1339" w="965">
                  <a:moveTo>
                    <a:pt x="210" y="1"/>
                  </a:moveTo>
                  <a:cubicBezTo>
                    <a:pt x="181" y="1"/>
                    <a:pt x="151" y="6"/>
                    <a:pt x="119" y="17"/>
                  </a:cubicBezTo>
                  <a:cubicBezTo>
                    <a:pt x="24" y="76"/>
                    <a:pt x="0" y="183"/>
                    <a:pt x="48" y="291"/>
                  </a:cubicBezTo>
                  <a:lnTo>
                    <a:pt x="596" y="1255"/>
                  </a:lnTo>
                  <a:cubicBezTo>
                    <a:pt x="620" y="1314"/>
                    <a:pt x="691" y="1338"/>
                    <a:pt x="751" y="1338"/>
                  </a:cubicBezTo>
                  <a:cubicBezTo>
                    <a:pt x="786" y="1338"/>
                    <a:pt x="810" y="1326"/>
                    <a:pt x="846" y="1314"/>
                  </a:cubicBezTo>
                  <a:cubicBezTo>
                    <a:pt x="929" y="1255"/>
                    <a:pt x="965" y="1148"/>
                    <a:pt x="917" y="1041"/>
                  </a:cubicBezTo>
                  <a:lnTo>
                    <a:pt x="381" y="100"/>
                  </a:lnTo>
                  <a:cubicBezTo>
                    <a:pt x="339" y="33"/>
                    <a:pt x="279" y="1"/>
                    <a:pt x="210" y="1"/>
                  </a:cubicBezTo>
                  <a:close/>
                </a:path>
              </a:pathLst>
            </a:cu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3"/>
            <p:cNvSpPr/>
            <p:nvPr/>
          </p:nvSpPr>
          <p:spPr>
            <a:xfrm>
              <a:off x="888916" y="3295998"/>
              <a:ext cx="44648" cy="29691"/>
            </a:xfrm>
            <a:custGeom>
              <a:rect b="b" l="l" r="r" t="t"/>
              <a:pathLst>
                <a:path extrusionOk="0" h="935" w="1406">
                  <a:moveTo>
                    <a:pt x="203" y="0"/>
                  </a:moveTo>
                  <a:cubicBezTo>
                    <a:pt x="136" y="0"/>
                    <a:pt x="64" y="37"/>
                    <a:pt x="24" y="101"/>
                  </a:cubicBezTo>
                  <a:cubicBezTo>
                    <a:pt x="1" y="184"/>
                    <a:pt x="36" y="303"/>
                    <a:pt x="120" y="351"/>
                  </a:cubicBezTo>
                  <a:lnTo>
                    <a:pt x="1084" y="899"/>
                  </a:lnTo>
                  <a:cubicBezTo>
                    <a:pt x="1120" y="923"/>
                    <a:pt x="1144" y="934"/>
                    <a:pt x="1179" y="934"/>
                  </a:cubicBezTo>
                  <a:cubicBezTo>
                    <a:pt x="1239" y="934"/>
                    <a:pt x="1310" y="899"/>
                    <a:pt x="1334" y="839"/>
                  </a:cubicBezTo>
                  <a:cubicBezTo>
                    <a:pt x="1406" y="756"/>
                    <a:pt x="1358" y="637"/>
                    <a:pt x="1263" y="577"/>
                  </a:cubicBezTo>
                  <a:lnTo>
                    <a:pt x="298" y="30"/>
                  </a:lnTo>
                  <a:cubicBezTo>
                    <a:pt x="271" y="10"/>
                    <a:pt x="237" y="0"/>
                    <a:pt x="203" y="0"/>
                  </a:cubicBezTo>
                  <a:close/>
                </a:path>
              </a:pathLst>
            </a:cu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3"/>
            <p:cNvSpPr/>
            <p:nvPr/>
          </p:nvSpPr>
          <p:spPr>
            <a:xfrm>
              <a:off x="1162644" y="3454106"/>
              <a:ext cx="45029" cy="30390"/>
            </a:xfrm>
            <a:custGeom>
              <a:rect b="b" l="l" r="r" t="t"/>
              <a:pathLst>
                <a:path extrusionOk="0" h="957" w="1418">
                  <a:moveTo>
                    <a:pt x="237" y="1"/>
                  </a:moveTo>
                  <a:cubicBezTo>
                    <a:pt x="171" y="1"/>
                    <a:pt x="101" y="41"/>
                    <a:pt x="60" y="99"/>
                  </a:cubicBezTo>
                  <a:cubicBezTo>
                    <a:pt x="1" y="194"/>
                    <a:pt x="48" y="313"/>
                    <a:pt x="132" y="373"/>
                  </a:cubicBezTo>
                  <a:lnTo>
                    <a:pt x="1096" y="920"/>
                  </a:lnTo>
                  <a:cubicBezTo>
                    <a:pt x="1132" y="932"/>
                    <a:pt x="1156" y="956"/>
                    <a:pt x="1191" y="956"/>
                  </a:cubicBezTo>
                  <a:cubicBezTo>
                    <a:pt x="1251" y="956"/>
                    <a:pt x="1322" y="920"/>
                    <a:pt x="1346" y="861"/>
                  </a:cubicBezTo>
                  <a:cubicBezTo>
                    <a:pt x="1418" y="766"/>
                    <a:pt x="1382" y="646"/>
                    <a:pt x="1299" y="575"/>
                  </a:cubicBezTo>
                  <a:lnTo>
                    <a:pt x="322" y="27"/>
                  </a:lnTo>
                  <a:cubicBezTo>
                    <a:pt x="296" y="9"/>
                    <a:pt x="267" y="1"/>
                    <a:pt x="237" y="1"/>
                  </a:cubicBezTo>
                  <a:close/>
                </a:path>
              </a:pathLst>
            </a:cu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
            <p:cNvSpPr/>
            <p:nvPr/>
          </p:nvSpPr>
          <p:spPr>
            <a:xfrm>
              <a:off x="865862" y="3383864"/>
              <a:ext cx="47664" cy="12130"/>
            </a:xfrm>
            <a:custGeom>
              <a:rect b="b" l="l" r="r" t="t"/>
              <a:pathLst>
                <a:path extrusionOk="0" h="382" w="1501">
                  <a:moveTo>
                    <a:pt x="191" y="1"/>
                  </a:moveTo>
                  <a:cubicBezTo>
                    <a:pt x="84" y="1"/>
                    <a:pt x="0" y="84"/>
                    <a:pt x="0" y="191"/>
                  </a:cubicBezTo>
                  <a:cubicBezTo>
                    <a:pt x="0" y="287"/>
                    <a:pt x="84" y="382"/>
                    <a:pt x="191" y="382"/>
                  </a:cubicBezTo>
                  <a:lnTo>
                    <a:pt x="1310" y="382"/>
                  </a:lnTo>
                  <a:cubicBezTo>
                    <a:pt x="1429" y="382"/>
                    <a:pt x="1501" y="299"/>
                    <a:pt x="1501" y="191"/>
                  </a:cubicBezTo>
                  <a:cubicBezTo>
                    <a:pt x="1501" y="84"/>
                    <a:pt x="1417" y="1"/>
                    <a:pt x="1310" y="1"/>
                  </a:cubicBezTo>
                  <a:close/>
                </a:path>
              </a:pathLst>
            </a:cu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3"/>
            <p:cNvSpPr/>
            <p:nvPr/>
          </p:nvSpPr>
          <p:spPr>
            <a:xfrm>
              <a:off x="1182300" y="3383864"/>
              <a:ext cx="48045" cy="12130"/>
            </a:xfrm>
            <a:custGeom>
              <a:rect b="b" l="l" r="r" t="t"/>
              <a:pathLst>
                <a:path extrusionOk="0" h="382" w="1513">
                  <a:moveTo>
                    <a:pt x="203" y="1"/>
                  </a:moveTo>
                  <a:cubicBezTo>
                    <a:pt x="96" y="1"/>
                    <a:pt x="1" y="84"/>
                    <a:pt x="1" y="191"/>
                  </a:cubicBezTo>
                  <a:cubicBezTo>
                    <a:pt x="1" y="287"/>
                    <a:pt x="96" y="382"/>
                    <a:pt x="203" y="382"/>
                  </a:cubicBezTo>
                  <a:lnTo>
                    <a:pt x="1311" y="382"/>
                  </a:lnTo>
                  <a:cubicBezTo>
                    <a:pt x="1418" y="382"/>
                    <a:pt x="1513" y="287"/>
                    <a:pt x="1513" y="191"/>
                  </a:cubicBezTo>
                  <a:cubicBezTo>
                    <a:pt x="1513" y="84"/>
                    <a:pt x="1430" y="1"/>
                    <a:pt x="1311" y="1"/>
                  </a:cubicBezTo>
                  <a:close/>
                </a:path>
              </a:pathLst>
            </a:cu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3"/>
            <p:cNvSpPr/>
            <p:nvPr/>
          </p:nvSpPr>
          <p:spPr>
            <a:xfrm>
              <a:off x="888916" y="3454011"/>
              <a:ext cx="43885" cy="30104"/>
            </a:xfrm>
            <a:custGeom>
              <a:rect b="b" l="l" r="r" t="t"/>
              <a:pathLst>
                <a:path extrusionOk="0" h="948" w="1382">
                  <a:moveTo>
                    <a:pt x="1186" y="1"/>
                  </a:moveTo>
                  <a:cubicBezTo>
                    <a:pt x="1152" y="1"/>
                    <a:pt x="1117" y="10"/>
                    <a:pt x="1084" y="30"/>
                  </a:cubicBezTo>
                  <a:lnTo>
                    <a:pt x="120" y="590"/>
                  </a:lnTo>
                  <a:cubicBezTo>
                    <a:pt x="36" y="649"/>
                    <a:pt x="1" y="745"/>
                    <a:pt x="48" y="852"/>
                  </a:cubicBezTo>
                  <a:cubicBezTo>
                    <a:pt x="72" y="911"/>
                    <a:pt x="144" y="947"/>
                    <a:pt x="215" y="947"/>
                  </a:cubicBezTo>
                  <a:cubicBezTo>
                    <a:pt x="239" y="947"/>
                    <a:pt x="274" y="923"/>
                    <a:pt x="298" y="911"/>
                  </a:cubicBezTo>
                  <a:lnTo>
                    <a:pt x="1263" y="364"/>
                  </a:lnTo>
                  <a:cubicBezTo>
                    <a:pt x="1358" y="304"/>
                    <a:pt x="1382" y="197"/>
                    <a:pt x="1334" y="90"/>
                  </a:cubicBezTo>
                  <a:cubicBezTo>
                    <a:pt x="1311" y="35"/>
                    <a:pt x="1251" y="1"/>
                    <a:pt x="1186" y="1"/>
                  </a:cubicBezTo>
                  <a:close/>
                </a:path>
              </a:pathLst>
            </a:cu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3"/>
            <p:cNvSpPr/>
            <p:nvPr/>
          </p:nvSpPr>
          <p:spPr>
            <a:xfrm>
              <a:off x="1163025" y="3295648"/>
              <a:ext cx="44648" cy="30040"/>
            </a:xfrm>
            <a:custGeom>
              <a:rect b="b" l="l" r="r" t="t"/>
              <a:pathLst>
                <a:path extrusionOk="0" h="946" w="1406">
                  <a:moveTo>
                    <a:pt x="1177" y="1"/>
                  </a:moveTo>
                  <a:cubicBezTo>
                    <a:pt x="1147" y="1"/>
                    <a:pt x="1115" y="6"/>
                    <a:pt x="1084" y="17"/>
                  </a:cubicBezTo>
                  <a:lnTo>
                    <a:pt x="120" y="576"/>
                  </a:lnTo>
                  <a:cubicBezTo>
                    <a:pt x="36" y="636"/>
                    <a:pt x="1" y="731"/>
                    <a:pt x="48" y="838"/>
                  </a:cubicBezTo>
                  <a:cubicBezTo>
                    <a:pt x="96" y="910"/>
                    <a:pt x="155" y="945"/>
                    <a:pt x="227" y="945"/>
                  </a:cubicBezTo>
                  <a:cubicBezTo>
                    <a:pt x="251" y="945"/>
                    <a:pt x="286" y="934"/>
                    <a:pt x="310" y="910"/>
                  </a:cubicBezTo>
                  <a:lnTo>
                    <a:pt x="1287" y="362"/>
                  </a:lnTo>
                  <a:cubicBezTo>
                    <a:pt x="1370" y="302"/>
                    <a:pt x="1406" y="195"/>
                    <a:pt x="1358" y="100"/>
                  </a:cubicBezTo>
                  <a:cubicBezTo>
                    <a:pt x="1316" y="33"/>
                    <a:pt x="1250" y="1"/>
                    <a:pt x="1177" y="1"/>
                  </a:cubicBezTo>
                  <a:close/>
                </a:path>
              </a:pathLst>
            </a:cu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3"/>
            <p:cNvSpPr/>
            <p:nvPr/>
          </p:nvSpPr>
          <p:spPr>
            <a:xfrm>
              <a:off x="953188" y="3505835"/>
              <a:ext cx="31787" cy="43282"/>
            </a:xfrm>
            <a:custGeom>
              <a:rect b="b" l="l" r="r" t="t"/>
              <a:pathLst>
                <a:path extrusionOk="0" h="1363" w="1001">
                  <a:moveTo>
                    <a:pt x="782" y="0"/>
                  </a:moveTo>
                  <a:cubicBezTo>
                    <a:pt x="714" y="0"/>
                    <a:pt x="648" y="37"/>
                    <a:pt x="608" y="101"/>
                  </a:cubicBezTo>
                  <a:lnTo>
                    <a:pt x="60" y="1065"/>
                  </a:lnTo>
                  <a:cubicBezTo>
                    <a:pt x="1" y="1161"/>
                    <a:pt x="48" y="1280"/>
                    <a:pt x="132" y="1327"/>
                  </a:cubicBezTo>
                  <a:cubicBezTo>
                    <a:pt x="167" y="1351"/>
                    <a:pt x="191" y="1363"/>
                    <a:pt x="227" y="1363"/>
                  </a:cubicBezTo>
                  <a:cubicBezTo>
                    <a:pt x="286" y="1363"/>
                    <a:pt x="358" y="1327"/>
                    <a:pt x="394" y="1280"/>
                  </a:cubicBezTo>
                  <a:lnTo>
                    <a:pt x="941" y="303"/>
                  </a:lnTo>
                  <a:cubicBezTo>
                    <a:pt x="1001" y="184"/>
                    <a:pt x="965" y="65"/>
                    <a:pt x="882" y="30"/>
                  </a:cubicBezTo>
                  <a:cubicBezTo>
                    <a:pt x="850" y="10"/>
                    <a:pt x="816" y="0"/>
                    <a:pt x="782" y="0"/>
                  </a:cubicBezTo>
                  <a:close/>
                </a:path>
              </a:pathLst>
            </a:cu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3"/>
            <p:cNvSpPr/>
            <p:nvPr/>
          </p:nvSpPr>
          <p:spPr>
            <a:xfrm>
              <a:off x="1111614" y="3231726"/>
              <a:ext cx="31025" cy="42933"/>
            </a:xfrm>
            <a:custGeom>
              <a:rect b="b" l="l" r="r" t="t"/>
              <a:pathLst>
                <a:path extrusionOk="0" h="1352" w="977">
                  <a:moveTo>
                    <a:pt x="754" y="0"/>
                  </a:moveTo>
                  <a:cubicBezTo>
                    <a:pt x="688" y="0"/>
                    <a:pt x="620" y="37"/>
                    <a:pt x="572" y="101"/>
                  </a:cubicBezTo>
                  <a:lnTo>
                    <a:pt x="24" y="1065"/>
                  </a:lnTo>
                  <a:cubicBezTo>
                    <a:pt x="0" y="1137"/>
                    <a:pt x="24" y="1256"/>
                    <a:pt x="119" y="1315"/>
                  </a:cubicBezTo>
                  <a:cubicBezTo>
                    <a:pt x="143" y="1339"/>
                    <a:pt x="179" y="1351"/>
                    <a:pt x="203" y="1351"/>
                  </a:cubicBezTo>
                  <a:cubicBezTo>
                    <a:pt x="262" y="1351"/>
                    <a:pt x="346" y="1315"/>
                    <a:pt x="370" y="1256"/>
                  </a:cubicBezTo>
                  <a:lnTo>
                    <a:pt x="917" y="291"/>
                  </a:lnTo>
                  <a:cubicBezTo>
                    <a:pt x="977" y="208"/>
                    <a:pt x="941" y="89"/>
                    <a:pt x="846" y="29"/>
                  </a:cubicBezTo>
                  <a:cubicBezTo>
                    <a:pt x="818" y="10"/>
                    <a:pt x="786" y="0"/>
                    <a:pt x="754" y="0"/>
                  </a:cubicBezTo>
                  <a:close/>
                </a:path>
              </a:pathLst>
            </a:cu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4" name="Google Shape;404;p3"/>
          <p:cNvSpPr/>
          <p:nvPr/>
        </p:nvSpPr>
        <p:spPr>
          <a:xfrm rot="-1985865">
            <a:off x="4102951" y="2061493"/>
            <a:ext cx="553262" cy="761874"/>
          </a:xfrm>
          <a:custGeom>
            <a:rect b="b" l="l" r="r" t="t"/>
            <a:pathLst>
              <a:path extrusionOk="0" h="9677" w="9304">
                <a:moveTo>
                  <a:pt x="5325" y="2199"/>
                </a:moveTo>
                <a:cubicBezTo>
                  <a:pt x="5490" y="2199"/>
                  <a:pt x="5679" y="2241"/>
                  <a:pt x="5893" y="2333"/>
                </a:cubicBezTo>
                <a:lnTo>
                  <a:pt x="4910" y="3690"/>
                </a:lnTo>
                <a:cubicBezTo>
                  <a:pt x="4587" y="3252"/>
                  <a:pt x="4429" y="2861"/>
                  <a:pt x="4673" y="2527"/>
                </a:cubicBezTo>
                <a:cubicBezTo>
                  <a:pt x="4819" y="2326"/>
                  <a:pt x="5035" y="2199"/>
                  <a:pt x="5325" y="2199"/>
                </a:cubicBezTo>
                <a:close/>
                <a:moveTo>
                  <a:pt x="4673" y="6027"/>
                </a:moveTo>
                <a:cubicBezTo>
                  <a:pt x="4978" y="6468"/>
                  <a:pt x="5126" y="6849"/>
                  <a:pt x="4881" y="7186"/>
                </a:cubicBezTo>
                <a:cubicBezTo>
                  <a:pt x="4747" y="7373"/>
                  <a:pt x="4548" y="7482"/>
                  <a:pt x="4286" y="7482"/>
                </a:cubicBezTo>
                <a:cubicBezTo>
                  <a:pt x="4121" y="7482"/>
                  <a:pt x="3930" y="7438"/>
                  <a:pt x="3715" y="7344"/>
                </a:cubicBezTo>
                <a:lnTo>
                  <a:pt x="4673" y="6027"/>
                </a:lnTo>
                <a:close/>
                <a:moveTo>
                  <a:pt x="7584" y="0"/>
                </a:moveTo>
                <a:lnTo>
                  <a:pt x="6816" y="1059"/>
                </a:lnTo>
                <a:cubicBezTo>
                  <a:pt x="6155" y="686"/>
                  <a:pt x="5538" y="519"/>
                  <a:pt x="4989" y="519"/>
                </a:cubicBezTo>
                <a:cubicBezTo>
                  <a:pt x="4180" y="519"/>
                  <a:pt x="3518" y="883"/>
                  <a:pt x="3080" y="1486"/>
                </a:cubicBezTo>
                <a:cubicBezTo>
                  <a:pt x="2089" y="2854"/>
                  <a:pt x="3015" y="4067"/>
                  <a:pt x="3890" y="5094"/>
                </a:cubicBezTo>
                <a:lnTo>
                  <a:pt x="2731" y="6691"/>
                </a:lnTo>
                <a:cubicBezTo>
                  <a:pt x="2093" y="6123"/>
                  <a:pt x="1594" y="5366"/>
                  <a:pt x="1371" y="4667"/>
                </a:cubicBezTo>
                <a:lnTo>
                  <a:pt x="0" y="5452"/>
                </a:lnTo>
                <a:cubicBezTo>
                  <a:pt x="226" y="6246"/>
                  <a:pt x="918" y="7200"/>
                  <a:pt x="1823" y="7944"/>
                </a:cubicBezTo>
                <a:lnTo>
                  <a:pt x="1069" y="8984"/>
                </a:lnTo>
                <a:lnTo>
                  <a:pt x="2024" y="9677"/>
                </a:lnTo>
                <a:lnTo>
                  <a:pt x="2800" y="8608"/>
                </a:lnTo>
                <a:cubicBezTo>
                  <a:pt x="3458" y="8973"/>
                  <a:pt x="4071" y="9136"/>
                  <a:pt x="4614" y="9136"/>
                </a:cubicBezTo>
                <a:cubicBezTo>
                  <a:pt x="5419" y="9136"/>
                  <a:pt x="6073" y="8778"/>
                  <a:pt x="6504" y="8187"/>
                </a:cubicBezTo>
                <a:cubicBezTo>
                  <a:pt x="7480" y="6838"/>
                  <a:pt x="6572" y="5639"/>
                  <a:pt x="5692" y="4620"/>
                </a:cubicBezTo>
                <a:lnTo>
                  <a:pt x="6870" y="2997"/>
                </a:lnTo>
                <a:cubicBezTo>
                  <a:pt x="7308" y="3399"/>
                  <a:pt x="7684" y="3923"/>
                  <a:pt x="7972" y="4556"/>
                </a:cubicBezTo>
                <a:lnTo>
                  <a:pt x="9304" y="3726"/>
                </a:lnTo>
                <a:cubicBezTo>
                  <a:pt x="9019" y="3008"/>
                  <a:pt x="8459" y="2311"/>
                  <a:pt x="7785" y="1734"/>
                </a:cubicBezTo>
                <a:lnTo>
                  <a:pt x="8539" y="693"/>
                </a:lnTo>
                <a:lnTo>
                  <a:pt x="7584" y="0"/>
                </a:lnTo>
                <a:close/>
              </a:path>
            </a:pathLst>
          </a:custGeom>
          <a:solidFill>
            <a:srgbClr val="E2F4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3"/>
          <p:cNvSpPr/>
          <p:nvPr/>
        </p:nvSpPr>
        <p:spPr>
          <a:xfrm>
            <a:off x="2184562" y="2116686"/>
            <a:ext cx="935462" cy="661880"/>
          </a:xfrm>
          <a:custGeom>
            <a:rect b="b" l="l" r="r" t="t"/>
            <a:pathLst>
              <a:path extrusionOk="0" h="277453" w="310790">
                <a:moveTo>
                  <a:pt x="301056" y="246940"/>
                </a:moveTo>
                <a:cubicBezTo>
                  <a:pt x="299975" y="247299"/>
                  <a:pt x="298893" y="247299"/>
                  <a:pt x="297812" y="248017"/>
                </a:cubicBezTo>
                <a:cubicBezTo>
                  <a:pt x="297451" y="248017"/>
                  <a:pt x="297091" y="248017"/>
                  <a:pt x="296730" y="248376"/>
                </a:cubicBezTo>
                <a:cubicBezTo>
                  <a:pt x="296009" y="248376"/>
                  <a:pt x="294928" y="249093"/>
                  <a:pt x="293846" y="249452"/>
                </a:cubicBezTo>
                <a:cubicBezTo>
                  <a:pt x="293846" y="249452"/>
                  <a:pt x="293846" y="249452"/>
                  <a:pt x="293846" y="249811"/>
                </a:cubicBezTo>
                <a:cubicBezTo>
                  <a:pt x="292765" y="250170"/>
                  <a:pt x="291683" y="250888"/>
                  <a:pt x="290602" y="251606"/>
                </a:cubicBezTo>
                <a:lnTo>
                  <a:pt x="290241" y="251965"/>
                </a:lnTo>
                <a:cubicBezTo>
                  <a:pt x="289160" y="252683"/>
                  <a:pt x="288439" y="253760"/>
                  <a:pt x="287718" y="254478"/>
                </a:cubicBezTo>
                <a:cubicBezTo>
                  <a:pt x="286636" y="255196"/>
                  <a:pt x="285915" y="255914"/>
                  <a:pt x="285194" y="256991"/>
                </a:cubicBezTo>
                <a:cubicBezTo>
                  <a:pt x="285194" y="257350"/>
                  <a:pt x="285194" y="257350"/>
                  <a:pt x="284834" y="257709"/>
                </a:cubicBezTo>
                <a:cubicBezTo>
                  <a:pt x="284113" y="258786"/>
                  <a:pt x="283752" y="259504"/>
                  <a:pt x="283031" y="260581"/>
                </a:cubicBezTo>
                <a:cubicBezTo>
                  <a:pt x="283031" y="260940"/>
                  <a:pt x="283031" y="260940"/>
                  <a:pt x="283031" y="260940"/>
                </a:cubicBezTo>
                <a:cubicBezTo>
                  <a:pt x="282310" y="261658"/>
                  <a:pt x="281950" y="262735"/>
                  <a:pt x="281589" y="263812"/>
                </a:cubicBezTo>
                <a:cubicBezTo>
                  <a:pt x="281589" y="264171"/>
                  <a:pt x="281589" y="264171"/>
                  <a:pt x="281229" y="264530"/>
                </a:cubicBezTo>
                <a:cubicBezTo>
                  <a:pt x="280868" y="265607"/>
                  <a:pt x="280508" y="266684"/>
                  <a:pt x="280508" y="267761"/>
                </a:cubicBezTo>
                <a:cubicBezTo>
                  <a:pt x="280508" y="267761"/>
                  <a:pt x="280508" y="267761"/>
                  <a:pt x="280508" y="268120"/>
                </a:cubicBezTo>
                <a:lnTo>
                  <a:pt x="300696" y="268120"/>
                </a:lnTo>
                <a:cubicBezTo>
                  <a:pt x="301056" y="268120"/>
                  <a:pt x="301056" y="267761"/>
                  <a:pt x="301056" y="267402"/>
                </a:cubicBezTo>
                <a:lnTo>
                  <a:pt x="301056" y="246940"/>
                </a:lnTo>
                <a:close/>
                <a:moveTo>
                  <a:pt x="56998" y="246940"/>
                </a:moveTo>
                <a:lnTo>
                  <a:pt x="56998" y="267402"/>
                </a:lnTo>
                <a:cubicBezTo>
                  <a:pt x="56998" y="267761"/>
                  <a:pt x="57358" y="268120"/>
                  <a:pt x="57358" y="268120"/>
                </a:cubicBezTo>
                <a:lnTo>
                  <a:pt x="78267" y="268120"/>
                </a:lnTo>
                <a:cubicBezTo>
                  <a:pt x="78267" y="267761"/>
                  <a:pt x="78267" y="267761"/>
                  <a:pt x="78267" y="267761"/>
                </a:cubicBezTo>
                <a:cubicBezTo>
                  <a:pt x="77907" y="266684"/>
                  <a:pt x="77546" y="265607"/>
                  <a:pt x="77186" y="264171"/>
                </a:cubicBezTo>
                <a:cubicBezTo>
                  <a:pt x="77186" y="264171"/>
                  <a:pt x="77186" y="263812"/>
                  <a:pt x="76825" y="263812"/>
                </a:cubicBezTo>
                <a:cubicBezTo>
                  <a:pt x="76825" y="262735"/>
                  <a:pt x="76465" y="261658"/>
                  <a:pt x="75744" y="260940"/>
                </a:cubicBezTo>
                <a:cubicBezTo>
                  <a:pt x="75744" y="260940"/>
                  <a:pt x="75744" y="260581"/>
                  <a:pt x="75744" y="260222"/>
                </a:cubicBezTo>
                <a:cubicBezTo>
                  <a:pt x="75023" y="259145"/>
                  <a:pt x="74302" y="258427"/>
                  <a:pt x="73581" y="257350"/>
                </a:cubicBezTo>
                <a:cubicBezTo>
                  <a:pt x="73581" y="257350"/>
                  <a:pt x="73220" y="256991"/>
                  <a:pt x="73220" y="256632"/>
                </a:cubicBezTo>
                <a:cubicBezTo>
                  <a:pt x="72499" y="255914"/>
                  <a:pt x="71778" y="255196"/>
                  <a:pt x="71057" y="254119"/>
                </a:cubicBezTo>
                <a:cubicBezTo>
                  <a:pt x="69976" y="253401"/>
                  <a:pt x="69255" y="252324"/>
                  <a:pt x="68173" y="251965"/>
                </a:cubicBezTo>
                <a:cubicBezTo>
                  <a:pt x="68173" y="251606"/>
                  <a:pt x="67813" y="251606"/>
                  <a:pt x="67452" y="251606"/>
                </a:cubicBezTo>
                <a:cubicBezTo>
                  <a:pt x="66731" y="250529"/>
                  <a:pt x="65650" y="250170"/>
                  <a:pt x="64568" y="249452"/>
                </a:cubicBezTo>
                <a:cubicBezTo>
                  <a:pt x="64568" y="249452"/>
                  <a:pt x="64568" y="249452"/>
                  <a:pt x="64208" y="249452"/>
                </a:cubicBezTo>
                <a:cubicBezTo>
                  <a:pt x="63487" y="248734"/>
                  <a:pt x="62405" y="248376"/>
                  <a:pt x="61324" y="248017"/>
                </a:cubicBezTo>
                <a:cubicBezTo>
                  <a:pt x="60963" y="248017"/>
                  <a:pt x="60963" y="248017"/>
                  <a:pt x="60603" y="248017"/>
                </a:cubicBezTo>
                <a:cubicBezTo>
                  <a:pt x="59521" y="247299"/>
                  <a:pt x="58440" y="246940"/>
                  <a:pt x="57358" y="246940"/>
                </a:cubicBezTo>
                <a:cubicBezTo>
                  <a:pt x="56998" y="246940"/>
                  <a:pt x="56998" y="246940"/>
                  <a:pt x="56998" y="246940"/>
                </a:cubicBezTo>
                <a:close/>
                <a:moveTo>
                  <a:pt x="244034" y="195069"/>
                </a:moveTo>
                <a:cubicBezTo>
                  <a:pt x="240444" y="195069"/>
                  <a:pt x="237932" y="197940"/>
                  <a:pt x="237932" y="201170"/>
                </a:cubicBezTo>
                <a:lnTo>
                  <a:pt x="237932" y="211220"/>
                </a:lnTo>
                <a:cubicBezTo>
                  <a:pt x="237932" y="214809"/>
                  <a:pt x="240444" y="217680"/>
                  <a:pt x="244034" y="217680"/>
                </a:cubicBezTo>
                <a:lnTo>
                  <a:pt x="254083" y="217680"/>
                </a:lnTo>
                <a:cubicBezTo>
                  <a:pt x="257672" y="217680"/>
                  <a:pt x="260185" y="214809"/>
                  <a:pt x="260185" y="211220"/>
                </a:cubicBezTo>
                <a:lnTo>
                  <a:pt x="260185" y="201170"/>
                </a:lnTo>
                <a:cubicBezTo>
                  <a:pt x="260185" y="197940"/>
                  <a:pt x="257672" y="195069"/>
                  <a:pt x="254083" y="195069"/>
                </a:cubicBezTo>
                <a:lnTo>
                  <a:pt x="244034" y="195069"/>
                </a:lnTo>
                <a:close/>
                <a:moveTo>
                  <a:pt x="102746" y="195069"/>
                </a:moveTo>
                <a:cubicBezTo>
                  <a:pt x="99156" y="195069"/>
                  <a:pt x="96643" y="197940"/>
                  <a:pt x="96643" y="201170"/>
                </a:cubicBezTo>
                <a:lnTo>
                  <a:pt x="96643" y="211220"/>
                </a:lnTo>
                <a:cubicBezTo>
                  <a:pt x="96643" y="214809"/>
                  <a:pt x="99156" y="217680"/>
                  <a:pt x="102746" y="217680"/>
                </a:cubicBezTo>
                <a:lnTo>
                  <a:pt x="113154" y="217680"/>
                </a:lnTo>
                <a:cubicBezTo>
                  <a:pt x="116384" y="217680"/>
                  <a:pt x="118897" y="214809"/>
                  <a:pt x="118897" y="211220"/>
                </a:cubicBezTo>
                <a:lnTo>
                  <a:pt x="118897" y="201170"/>
                </a:lnTo>
                <a:cubicBezTo>
                  <a:pt x="118897" y="197940"/>
                  <a:pt x="116384" y="195069"/>
                  <a:pt x="113154" y="195069"/>
                </a:cubicBezTo>
                <a:lnTo>
                  <a:pt x="102746" y="195069"/>
                </a:lnTo>
                <a:close/>
                <a:moveTo>
                  <a:pt x="244034" y="185737"/>
                </a:moveTo>
                <a:lnTo>
                  <a:pt x="254083" y="185737"/>
                </a:lnTo>
                <a:cubicBezTo>
                  <a:pt x="262697" y="185737"/>
                  <a:pt x="269516" y="192556"/>
                  <a:pt x="269516" y="201170"/>
                </a:cubicBezTo>
                <a:lnTo>
                  <a:pt x="269516" y="211220"/>
                </a:lnTo>
                <a:cubicBezTo>
                  <a:pt x="269516" y="219834"/>
                  <a:pt x="262697" y="226653"/>
                  <a:pt x="254083" y="226653"/>
                </a:cubicBezTo>
                <a:lnTo>
                  <a:pt x="244034" y="226653"/>
                </a:lnTo>
                <a:cubicBezTo>
                  <a:pt x="235420" y="226653"/>
                  <a:pt x="228600" y="219834"/>
                  <a:pt x="228600" y="211220"/>
                </a:cubicBezTo>
                <a:lnTo>
                  <a:pt x="228600" y="201170"/>
                </a:lnTo>
                <a:cubicBezTo>
                  <a:pt x="228600" y="192556"/>
                  <a:pt x="235420" y="185737"/>
                  <a:pt x="244034" y="185737"/>
                </a:cubicBezTo>
                <a:close/>
                <a:moveTo>
                  <a:pt x="102746" y="185737"/>
                </a:moveTo>
                <a:lnTo>
                  <a:pt x="113154" y="185737"/>
                </a:lnTo>
                <a:cubicBezTo>
                  <a:pt x="121409" y="185737"/>
                  <a:pt x="128228" y="192556"/>
                  <a:pt x="128228" y="201170"/>
                </a:cubicBezTo>
                <a:lnTo>
                  <a:pt x="128228" y="211220"/>
                </a:lnTo>
                <a:cubicBezTo>
                  <a:pt x="128228" y="219834"/>
                  <a:pt x="121409" y="226653"/>
                  <a:pt x="113154" y="226653"/>
                </a:cubicBezTo>
                <a:lnTo>
                  <a:pt x="102746" y="226653"/>
                </a:lnTo>
                <a:cubicBezTo>
                  <a:pt x="94490" y="226653"/>
                  <a:pt x="87312" y="219834"/>
                  <a:pt x="87312" y="211220"/>
                </a:cubicBezTo>
                <a:lnTo>
                  <a:pt x="87312" y="201170"/>
                </a:lnTo>
                <a:cubicBezTo>
                  <a:pt x="87312" y="192556"/>
                  <a:pt x="94490" y="185737"/>
                  <a:pt x="102746" y="185737"/>
                </a:cubicBezTo>
                <a:close/>
                <a:moveTo>
                  <a:pt x="178228" y="160337"/>
                </a:moveTo>
                <a:cubicBezTo>
                  <a:pt x="181151" y="160337"/>
                  <a:pt x="182978" y="162504"/>
                  <a:pt x="182978" y="165031"/>
                </a:cubicBezTo>
                <a:lnTo>
                  <a:pt x="182978" y="169725"/>
                </a:lnTo>
                <a:cubicBezTo>
                  <a:pt x="190651" y="171169"/>
                  <a:pt x="196862" y="175863"/>
                  <a:pt x="199785" y="182363"/>
                </a:cubicBezTo>
                <a:cubicBezTo>
                  <a:pt x="200516" y="184890"/>
                  <a:pt x="199785" y="187779"/>
                  <a:pt x="196862" y="188862"/>
                </a:cubicBezTo>
                <a:cubicBezTo>
                  <a:pt x="194670" y="189584"/>
                  <a:pt x="191747" y="188501"/>
                  <a:pt x="190651" y="185974"/>
                </a:cubicBezTo>
                <a:cubicBezTo>
                  <a:pt x="188824" y="181641"/>
                  <a:pt x="184074" y="178752"/>
                  <a:pt x="178228" y="178752"/>
                </a:cubicBezTo>
                <a:cubicBezTo>
                  <a:pt x="170921" y="178752"/>
                  <a:pt x="165075" y="183807"/>
                  <a:pt x="165075" y="190307"/>
                </a:cubicBezTo>
                <a:cubicBezTo>
                  <a:pt x="165075" y="197889"/>
                  <a:pt x="169459" y="201500"/>
                  <a:pt x="178228" y="201500"/>
                </a:cubicBezTo>
                <a:cubicBezTo>
                  <a:pt x="195401" y="201500"/>
                  <a:pt x="201247" y="212332"/>
                  <a:pt x="201247" y="222443"/>
                </a:cubicBezTo>
                <a:cubicBezTo>
                  <a:pt x="201247" y="232553"/>
                  <a:pt x="193574" y="240858"/>
                  <a:pt x="182978" y="242663"/>
                </a:cubicBezTo>
                <a:lnTo>
                  <a:pt x="182978" y="247357"/>
                </a:lnTo>
                <a:cubicBezTo>
                  <a:pt x="182978" y="250246"/>
                  <a:pt x="181151" y="252051"/>
                  <a:pt x="178228" y="252051"/>
                </a:cubicBezTo>
                <a:cubicBezTo>
                  <a:pt x="175671" y="252051"/>
                  <a:pt x="173479" y="250246"/>
                  <a:pt x="173479" y="247357"/>
                </a:cubicBezTo>
                <a:lnTo>
                  <a:pt x="173479" y="242663"/>
                </a:lnTo>
                <a:cubicBezTo>
                  <a:pt x="166536" y="241219"/>
                  <a:pt x="159960" y="236525"/>
                  <a:pt x="157402" y="230025"/>
                </a:cubicBezTo>
                <a:cubicBezTo>
                  <a:pt x="156306" y="227859"/>
                  <a:pt x="157402" y="224970"/>
                  <a:pt x="159960" y="223887"/>
                </a:cubicBezTo>
                <a:cubicBezTo>
                  <a:pt x="162152" y="222804"/>
                  <a:pt x="165075" y="223887"/>
                  <a:pt x="166171" y="226414"/>
                </a:cubicBezTo>
                <a:cubicBezTo>
                  <a:pt x="167998" y="230747"/>
                  <a:pt x="173113" y="233997"/>
                  <a:pt x="178594" y="233997"/>
                </a:cubicBezTo>
                <a:cubicBezTo>
                  <a:pt x="185901" y="233997"/>
                  <a:pt x="191747" y="228942"/>
                  <a:pt x="191747" y="222443"/>
                </a:cubicBezTo>
                <a:cubicBezTo>
                  <a:pt x="191747" y="214860"/>
                  <a:pt x="186997" y="210888"/>
                  <a:pt x="178228" y="210888"/>
                </a:cubicBezTo>
                <a:cubicBezTo>
                  <a:pt x="161421" y="210888"/>
                  <a:pt x="155575" y="200056"/>
                  <a:pt x="155575" y="190307"/>
                </a:cubicBezTo>
                <a:cubicBezTo>
                  <a:pt x="155575" y="180196"/>
                  <a:pt x="163248" y="171530"/>
                  <a:pt x="173479" y="169725"/>
                </a:cubicBezTo>
                <a:lnTo>
                  <a:pt x="173479" y="165031"/>
                </a:lnTo>
                <a:cubicBezTo>
                  <a:pt x="173479" y="162504"/>
                  <a:pt x="175671" y="160337"/>
                  <a:pt x="178228" y="160337"/>
                </a:cubicBezTo>
                <a:close/>
                <a:moveTo>
                  <a:pt x="280508" y="144271"/>
                </a:moveTo>
                <a:cubicBezTo>
                  <a:pt x="280508" y="145707"/>
                  <a:pt x="280868" y="146783"/>
                  <a:pt x="281229" y="147860"/>
                </a:cubicBezTo>
                <a:cubicBezTo>
                  <a:pt x="281589" y="147860"/>
                  <a:pt x="281589" y="148219"/>
                  <a:pt x="281589" y="148578"/>
                </a:cubicBezTo>
                <a:cubicBezTo>
                  <a:pt x="281950" y="149296"/>
                  <a:pt x="282310" y="150373"/>
                  <a:pt x="283031" y="151450"/>
                </a:cubicBezTo>
                <a:cubicBezTo>
                  <a:pt x="283031" y="151450"/>
                  <a:pt x="283031" y="151450"/>
                  <a:pt x="283031" y="151809"/>
                </a:cubicBezTo>
                <a:cubicBezTo>
                  <a:pt x="283752" y="152886"/>
                  <a:pt x="284113" y="153604"/>
                  <a:pt x="284834" y="154681"/>
                </a:cubicBezTo>
                <a:cubicBezTo>
                  <a:pt x="285194" y="155040"/>
                  <a:pt x="285194" y="155040"/>
                  <a:pt x="285194" y="155399"/>
                </a:cubicBezTo>
                <a:cubicBezTo>
                  <a:pt x="285915" y="156117"/>
                  <a:pt x="286636" y="156835"/>
                  <a:pt x="287718" y="157912"/>
                </a:cubicBezTo>
                <a:cubicBezTo>
                  <a:pt x="288439" y="158630"/>
                  <a:pt x="289160" y="159707"/>
                  <a:pt x="290241" y="160066"/>
                </a:cubicBezTo>
                <a:cubicBezTo>
                  <a:pt x="290241" y="160425"/>
                  <a:pt x="290602" y="160425"/>
                  <a:pt x="290602" y="160425"/>
                </a:cubicBezTo>
                <a:cubicBezTo>
                  <a:pt x="291683" y="161502"/>
                  <a:pt x="292765" y="162220"/>
                  <a:pt x="293846" y="162579"/>
                </a:cubicBezTo>
                <a:cubicBezTo>
                  <a:pt x="294928" y="163297"/>
                  <a:pt x="296009" y="163656"/>
                  <a:pt x="296730" y="164015"/>
                </a:cubicBezTo>
                <a:cubicBezTo>
                  <a:pt x="297091" y="164015"/>
                  <a:pt x="297451" y="164015"/>
                  <a:pt x="297812" y="164374"/>
                </a:cubicBezTo>
                <a:cubicBezTo>
                  <a:pt x="298893" y="164733"/>
                  <a:pt x="299975" y="165092"/>
                  <a:pt x="301056" y="165092"/>
                </a:cubicBezTo>
                <a:lnTo>
                  <a:pt x="301056" y="144989"/>
                </a:lnTo>
                <a:cubicBezTo>
                  <a:pt x="301056" y="144271"/>
                  <a:pt x="301056" y="144271"/>
                  <a:pt x="300696" y="144271"/>
                </a:cubicBezTo>
                <a:lnTo>
                  <a:pt x="280508" y="144271"/>
                </a:lnTo>
                <a:close/>
                <a:moveTo>
                  <a:pt x="87640" y="144271"/>
                </a:moveTo>
                <a:cubicBezTo>
                  <a:pt x="87640" y="144271"/>
                  <a:pt x="87640" y="144630"/>
                  <a:pt x="87640" y="144989"/>
                </a:cubicBezTo>
                <a:cubicBezTo>
                  <a:pt x="87280" y="146425"/>
                  <a:pt x="87280" y="148219"/>
                  <a:pt x="86559" y="149655"/>
                </a:cubicBezTo>
                <a:lnTo>
                  <a:pt x="86559" y="150014"/>
                </a:lnTo>
                <a:cubicBezTo>
                  <a:pt x="85838" y="151809"/>
                  <a:pt x="85117" y="153245"/>
                  <a:pt x="84396" y="155040"/>
                </a:cubicBezTo>
                <a:cubicBezTo>
                  <a:pt x="84396" y="155040"/>
                  <a:pt x="84396" y="155399"/>
                  <a:pt x="84035" y="155758"/>
                </a:cubicBezTo>
                <a:cubicBezTo>
                  <a:pt x="83314" y="157194"/>
                  <a:pt x="82233" y="158630"/>
                  <a:pt x="81512" y="160066"/>
                </a:cubicBezTo>
                <a:cubicBezTo>
                  <a:pt x="81151" y="160425"/>
                  <a:pt x="81151" y="160425"/>
                  <a:pt x="80791" y="160784"/>
                </a:cubicBezTo>
                <a:cubicBezTo>
                  <a:pt x="78988" y="163656"/>
                  <a:pt x="76465" y="166169"/>
                  <a:pt x="73581" y="167963"/>
                </a:cubicBezTo>
                <a:cubicBezTo>
                  <a:pt x="73220" y="167963"/>
                  <a:pt x="73220" y="168322"/>
                  <a:pt x="72860" y="168681"/>
                </a:cubicBezTo>
                <a:cubicBezTo>
                  <a:pt x="71418" y="169758"/>
                  <a:pt x="69976" y="170476"/>
                  <a:pt x="68534" y="171194"/>
                </a:cubicBezTo>
                <a:cubicBezTo>
                  <a:pt x="68173" y="171194"/>
                  <a:pt x="68173" y="171553"/>
                  <a:pt x="67452" y="171553"/>
                </a:cubicBezTo>
                <a:cubicBezTo>
                  <a:pt x="66010" y="172271"/>
                  <a:pt x="64568" y="172989"/>
                  <a:pt x="62766" y="173707"/>
                </a:cubicBezTo>
                <a:cubicBezTo>
                  <a:pt x="60963" y="174066"/>
                  <a:pt x="59161" y="174425"/>
                  <a:pt x="57358" y="174784"/>
                </a:cubicBezTo>
                <a:cubicBezTo>
                  <a:pt x="57358" y="174784"/>
                  <a:pt x="57358" y="174784"/>
                  <a:pt x="56998" y="174784"/>
                </a:cubicBezTo>
                <a:lnTo>
                  <a:pt x="56998" y="237247"/>
                </a:lnTo>
                <a:cubicBezTo>
                  <a:pt x="57358" y="237247"/>
                  <a:pt x="57358" y="237606"/>
                  <a:pt x="57358" y="237606"/>
                </a:cubicBezTo>
                <a:cubicBezTo>
                  <a:pt x="59161" y="237606"/>
                  <a:pt x="60963" y="238324"/>
                  <a:pt x="62766" y="238683"/>
                </a:cubicBezTo>
                <a:cubicBezTo>
                  <a:pt x="64568" y="239401"/>
                  <a:pt x="66010" y="239760"/>
                  <a:pt x="67452" y="240478"/>
                </a:cubicBezTo>
                <a:cubicBezTo>
                  <a:pt x="68173" y="240837"/>
                  <a:pt x="68173" y="240837"/>
                  <a:pt x="68534" y="240837"/>
                </a:cubicBezTo>
                <a:cubicBezTo>
                  <a:pt x="69976" y="241914"/>
                  <a:pt x="71418" y="242632"/>
                  <a:pt x="72860" y="243709"/>
                </a:cubicBezTo>
                <a:cubicBezTo>
                  <a:pt x="73220" y="243709"/>
                  <a:pt x="73220" y="243709"/>
                  <a:pt x="73581" y="244068"/>
                </a:cubicBezTo>
                <a:cubicBezTo>
                  <a:pt x="76465" y="246222"/>
                  <a:pt x="78988" y="248734"/>
                  <a:pt x="80791" y="251606"/>
                </a:cubicBezTo>
                <a:cubicBezTo>
                  <a:pt x="81151" y="251606"/>
                  <a:pt x="81151" y="251965"/>
                  <a:pt x="81512" y="251965"/>
                </a:cubicBezTo>
                <a:cubicBezTo>
                  <a:pt x="82233" y="253760"/>
                  <a:pt x="83314" y="255196"/>
                  <a:pt x="84035" y="256632"/>
                </a:cubicBezTo>
                <a:cubicBezTo>
                  <a:pt x="84396" y="256632"/>
                  <a:pt x="84396" y="256991"/>
                  <a:pt x="84396" y="257350"/>
                </a:cubicBezTo>
                <a:cubicBezTo>
                  <a:pt x="85117" y="258786"/>
                  <a:pt x="85838" y="260581"/>
                  <a:pt x="86559" y="262376"/>
                </a:cubicBezTo>
                <a:cubicBezTo>
                  <a:pt x="87280" y="264171"/>
                  <a:pt x="87280" y="265966"/>
                  <a:pt x="87640" y="267402"/>
                </a:cubicBezTo>
                <a:cubicBezTo>
                  <a:pt x="87640" y="267761"/>
                  <a:pt x="87640" y="267761"/>
                  <a:pt x="87640" y="268120"/>
                </a:cubicBezTo>
                <a:lnTo>
                  <a:pt x="270774" y="268120"/>
                </a:lnTo>
                <a:cubicBezTo>
                  <a:pt x="270774" y="267761"/>
                  <a:pt x="270774" y="267761"/>
                  <a:pt x="271135" y="267402"/>
                </a:cubicBezTo>
                <a:cubicBezTo>
                  <a:pt x="271135" y="265966"/>
                  <a:pt x="271495" y="264171"/>
                  <a:pt x="272216" y="262376"/>
                </a:cubicBezTo>
                <a:cubicBezTo>
                  <a:pt x="272577" y="260940"/>
                  <a:pt x="273298" y="259145"/>
                  <a:pt x="274019" y="257709"/>
                </a:cubicBezTo>
                <a:cubicBezTo>
                  <a:pt x="274379" y="257350"/>
                  <a:pt x="274379" y="256991"/>
                  <a:pt x="274379" y="256632"/>
                </a:cubicBezTo>
                <a:cubicBezTo>
                  <a:pt x="275100" y="255196"/>
                  <a:pt x="276182" y="253760"/>
                  <a:pt x="276903" y="252324"/>
                </a:cubicBezTo>
                <a:cubicBezTo>
                  <a:pt x="277263" y="251965"/>
                  <a:pt x="277263" y="251965"/>
                  <a:pt x="277624" y="251606"/>
                </a:cubicBezTo>
                <a:cubicBezTo>
                  <a:pt x="278705" y="250170"/>
                  <a:pt x="279787" y="248734"/>
                  <a:pt x="280868" y="247658"/>
                </a:cubicBezTo>
                <a:cubicBezTo>
                  <a:pt x="281950" y="246581"/>
                  <a:pt x="283392" y="245145"/>
                  <a:pt x="284834" y="244427"/>
                </a:cubicBezTo>
                <a:cubicBezTo>
                  <a:pt x="285194" y="244068"/>
                  <a:pt x="285194" y="244068"/>
                  <a:pt x="285555" y="243709"/>
                </a:cubicBezTo>
                <a:cubicBezTo>
                  <a:pt x="286997" y="242991"/>
                  <a:pt x="288078" y="241914"/>
                  <a:pt x="289520" y="241196"/>
                </a:cubicBezTo>
                <a:cubicBezTo>
                  <a:pt x="290241" y="241196"/>
                  <a:pt x="290241" y="240837"/>
                  <a:pt x="290602" y="240837"/>
                </a:cubicBezTo>
                <a:cubicBezTo>
                  <a:pt x="292404" y="240119"/>
                  <a:pt x="293846" y="239401"/>
                  <a:pt x="295288" y="238683"/>
                </a:cubicBezTo>
                <a:lnTo>
                  <a:pt x="295649" y="238683"/>
                </a:lnTo>
                <a:cubicBezTo>
                  <a:pt x="297091" y="238324"/>
                  <a:pt x="298893" y="237606"/>
                  <a:pt x="300696" y="237606"/>
                </a:cubicBezTo>
                <a:cubicBezTo>
                  <a:pt x="300696" y="237606"/>
                  <a:pt x="301056" y="237606"/>
                  <a:pt x="301056" y="237247"/>
                </a:cubicBezTo>
                <a:lnTo>
                  <a:pt x="301056" y="174784"/>
                </a:lnTo>
                <a:lnTo>
                  <a:pt x="300696" y="174784"/>
                </a:lnTo>
                <a:cubicBezTo>
                  <a:pt x="298893" y="174425"/>
                  <a:pt x="297091" y="174066"/>
                  <a:pt x="295649" y="173348"/>
                </a:cubicBezTo>
                <a:lnTo>
                  <a:pt x="295288" y="173348"/>
                </a:lnTo>
                <a:cubicBezTo>
                  <a:pt x="293846" y="172630"/>
                  <a:pt x="292404" y="172271"/>
                  <a:pt x="290602" y="171553"/>
                </a:cubicBezTo>
                <a:cubicBezTo>
                  <a:pt x="290241" y="171194"/>
                  <a:pt x="290241" y="171194"/>
                  <a:pt x="289520" y="171194"/>
                </a:cubicBezTo>
                <a:cubicBezTo>
                  <a:pt x="288078" y="170476"/>
                  <a:pt x="286997" y="169399"/>
                  <a:pt x="285555" y="168322"/>
                </a:cubicBezTo>
                <a:cubicBezTo>
                  <a:pt x="285194" y="167963"/>
                  <a:pt x="285194" y="167963"/>
                  <a:pt x="284834" y="167963"/>
                </a:cubicBezTo>
                <a:cubicBezTo>
                  <a:pt x="283392" y="166886"/>
                  <a:pt x="281950" y="165810"/>
                  <a:pt x="280868" y="164733"/>
                </a:cubicBezTo>
                <a:cubicBezTo>
                  <a:pt x="279787" y="163297"/>
                  <a:pt x="278705" y="162220"/>
                  <a:pt x="277624" y="160425"/>
                </a:cubicBezTo>
                <a:cubicBezTo>
                  <a:pt x="277263" y="160425"/>
                  <a:pt x="277263" y="160066"/>
                  <a:pt x="276903" y="159707"/>
                </a:cubicBezTo>
                <a:cubicBezTo>
                  <a:pt x="276182" y="158630"/>
                  <a:pt x="275100" y="156835"/>
                  <a:pt x="274379" y="155399"/>
                </a:cubicBezTo>
                <a:cubicBezTo>
                  <a:pt x="274379" y="155399"/>
                  <a:pt x="274379" y="155040"/>
                  <a:pt x="274019" y="154681"/>
                </a:cubicBezTo>
                <a:cubicBezTo>
                  <a:pt x="273298" y="153245"/>
                  <a:pt x="272577" y="151450"/>
                  <a:pt x="272216" y="149655"/>
                </a:cubicBezTo>
                <a:cubicBezTo>
                  <a:pt x="271495" y="148219"/>
                  <a:pt x="271135" y="146425"/>
                  <a:pt x="271135" y="144989"/>
                </a:cubicBezTo>
                <a:cubicBezTo>
                  <a:pt x="270774" y="144630"/>
                  <a:pt x="270774" y="144271"/>
                  <a:pt x="270774" y="144271"/>
                </a:cubicBezTo>
                <a:lnTo>
                  <a:pt x="87640" y="144271"/>
                </a:lnTo>
                <a:close/>
                <a:moveTo>
                  <a:pt x="57358" y="144271"/>
                </a:moveTo>
                <a:cubicBezTo>
                  <a:pt x="57358" y="144271"/>
                  <a:pt x="56998" y="144271"/>
                  <a:pt x="56998" y="144989"/>
                </a:cubicBezTo>
                <a:lnTo>
                  <a:pt x="56998" y="165451"/>
                </a:lnTo>
                <a:cubicBezTo>
                  <a:pt x="56998" y="165451"/>
                  <a:pt x="56998" y="165451"/>
                  <a:pt x="57358" y="165451"/>
                </a:cubicBezTo>
                <a:cubicBezTo>
                  <a:pt x="58440" y="165092"/>
                  <a:pt x="59521" y="164733"/>
                  <a:pt x="60603" y="164374"/>
                </a:cubicBezTo>
                <a:cubicBezTo>
                  <a:pt x="60963" y="164374"/>
                  <a:pt x="60963" y="164374"/>
                  <a:pt x="61324" y="164015"/>
                </a:cubicBezTo>
                <a:cubicBezTo>
                  <a:pt x="62405" y="163656"/>
                  <a:pt x="63487" y="163297"/>
                  <a:pt x="64208" y="162938"/>
                </a:cubicBezTo>
                <a:cubicBezTo>
                  <a:pt x="64568" y="162938"/>
                  <a:pt x="64568" y="162579"/>
                  <a:pt x="64568" y="162579"/>
                </a:cubicBezTo>
                <a:cubicBezTo>
                  <a:pt x="65650" y="162220"/>
                  <a:pt x="66731" y="161502"/>
                  <a:pt x="67452" y="160784"/>
                </a:cubicBezTo>
                <a:cubicBezTo>
                  <a:pt x="67813" y="160784"/>
                  <a:pt x="68173" y="160425"/>
                  <a:pt x="68173" y="160425"/>
                </a:cubicBezTo>
                <a:cubicBezTo>
                  <a:pt x="69255" y="159707"/>
                  <a:pt x="69976" y="158989"/>
                  <a:pt x="71057" y="157912"/>
                </a:cubicBezTo>
                <a:cubicBezTo>
                  <a:pt x="71778" y="157194"/>
                  <a:pt x="72499" y="156476"/>
                  <a:pt x="73220" y="155399"/>
                </a:cubicBezTo>
                <a:lnTo>
                  <a:pt x="73581" y="155040"/>
                </a:lnTo>
                <a:cubicBezTo>
                  <a:pt x="74302" y="153963"/>
                  <a:pt x="75023" y="152886"/>
                  <a:pt x="75744" y="152168"/>
                </a:cubicBezTo>
                <a:cubicBezTo>
                  <a:pt x="75744" y="151809"/>
                  <a:pt x="75744" y="151450"/>
                  <a:pt x="75744" y="151450"/>
                </a:cubicBezTo>
                <a:cubicBezTo>
                  <a:pt x="76465" y="150373"/>
                  <a:pt x="76825" y="149655"/>
                  <a:pt x="76825" y="148578"/>
                </a:cubicBezTo>
                <a:cubicBezTo>
                  <a:pt x="77186" y="148578"/>
                  <a:pt x="77186" y="148219"/>
                  <a:pt x="77186" y="147860"/>
                </a:cubicBezTo>
                <a:cubicBezTo>
                  <a:pt x="77546" y="146783"/>
                  <a:pt x="77907" y="145707"/>
                  <a:pt x="78267" y="144271"/>
                </a:cubicBezTo>
                <a:lnTo>
                  <a:pt x="57358" y="144271"/>
                </a:lnTo>
                <a:close/>
                <a:moveTo>
                  <a:pt x="57358" y="134937"/>
                </a:moveTo>
                <a:lnTo>
                  <a:pt x="83314" y="134937"/>
                </a:lnTo>
                <a:lnTo>
                  <a:pt x="275100" y="134937"/>
                </a:lnTo>
                <a:lnTo>
                  <a:pt x="300696" y="134937"/>
                </a:lnTo>
                <a:cubicBezTo>
                  <a:pt x="306103" y="134937"/>
                  <a:pt x="310790" y="139245"/>
                  <a:pt x="310790" y="144989"/>
                </a:cubicBezTo>
                <a:lnTo>
                  <a:pt x="310790" y="170476"/>
                </a:lnTo>
                <a:lnTo>
                  <a:pt x="310790" y="241914"/>
                </a:lnTo>
                <a:lnTo>
                  <a:pt x="310790" y="267402"/>
                </a:lnTo>
                <a:cubicBezTo>
                  <a:pt x="310790" y="272786"/>
                  <a:pt x="306103" y="277453"/>
                  <a:pt x="300696" y="277453"/>
                </a:cubicBezTo>
                <a:lnTo>
                  <a:pt x="275100" y="277453"/>
                </a:lnTo>
                <a:lnTo>
                  <a:pt x="83314" y="277453"/>
                </a:lnTo>
                <a:lnTo>
                  <a:pt x="57358" y="277453"/>
                </a:lnTo>
                <a:cubicBezTo>
                  <a:pt x="51951" y="277453"/>
                  <a:pt x="47625" y="272786"/>
                  <a:pt x="47625" y="267402"/>
                </a:cubicBezTo>
                <a:lnTo>
                  <a:pt x="47625" y="241914"/>
                </a:lnTo>
                <a:lnTo>
                  <a:pt x="47625" y="170476"/>
                </a:lnTo>
                <a:lnTo>
                  <a:pt x="47625" y="144989"/>
                </a:lnTo>
                <a:cubicBezTo>
                  <a:pt x="47625" y="139245"/>
                  <a:pt x="51951" y="134937"/>
                  <a:pt x="57358" y="134937"/>
                </a:cubicBezTo>
                <a:close/>
                <a:moveTo>
                  <a:pt x="234648" y="92075"/>
                </a:moveTo>
                <a:cubicBezTo>
                  <a:pt x="237180" y="92075"/>
                  <a:pt x="239351" y="94245"/>
                  <a:pt x="239351" y="96777"/>
                </a:cubicBezTo>
                <a:lnTo>
                  <a:pt x="239351" y="115948"/>
                </a:lnTo>
                <a:cubicBezTo>
                  <a:pt x="239351" y="118480"/>
                  <a:pt x="237180" y="120288"/>
                  <a:pt x="234648" y="120288"/>
                </a:cubicBezTo>
                <a:lnTo>
                  <a:pt x="215839" y="120288"/>
                </a:lnTo>
                <a:cubicBezTo>
                  <a:pt x="213308" y="120288"/>
                  <a:pt x="211137" y="118480"/>
                  <a:pt x="211137" y="115948"/>
                </a:cubicBezTo>
                <a:cubicBezTo>
                  <a:pt x="211137" y="113054"/>
                  <a:pt x="213308" y="111246"/>
                  <a:pt x="215839" y="111246"/>
                </a:cubicBezTo>
                <a:lnTo>
                  <a:pt x="229946" y="111246"/>
                </a:lnTo>
                <a:lnTo>
                  <a:pt x="229946" y="96777"/>
                </a:lnTo>
                <a:cubicBezTo>
                  <a:pt x="229946" y="94245"/>
                  <a:pt x="232116" y="92075"/>
                  <a:pt x="234648" y="92075"/>
                </a:cubicBezTo>
                <a:close/>
                <a:moveTo>
                  <a:pt x="28514" y="92075"/>
                </a:moveTo>
                <a:cubicBezTo>
                  <a:pt x="31046" y="92075"/>
                  <a:pt x="33216" y="94245"/>
                  <a:pt x="33216" y="96777"/>
                </a:cubicBezTo>
                <a:lnTo>
                  <a:pt x="33216" y="110884"/>
                </a:lnTo>
                <a:lnTo>
                  <a:pt x="47323" y="110884"/>
                </a:lnTo>
                <a:cubicBezTo>
                  <a:pt x="49855" y="110884"/>
                  <a:pt x="52025" y="113054"/>
                  <a:pt x="52025" y="115586"/>
                </a:cubicBezTo>
                <a:cubicBezTo>
                  <a:pt x="52025" y="118480"/>
                  <a:pt x="49855" y="120288"/>
                  <a:pt x="47323" y="120288"/>
                </a:cubicBezTo>
                <a:lnTo>
                  <a:pt x="28514" y="120288"/>
                </a:lnTo>
                <a:cubicBezTo>
                  <a:pt x="25982" y="120288"/>
                  <a:pt x="23812" y="118480"/>
                  <a:pt x="23812" y="115586"/>
                </a:cubicBezTo>
                <a:lnTo>
                  <a:pt x="23812" y="96777"/>
                </a:lnTo>
                <a:cubicBezTo>
                  <a:pt x="23812" y="94245"/>
                  <a:pt x="25982" y="92075"/>
                  <a:pt x="28514" y="92075"/>
                </a:cubicBezTo>
                <a:close/>
                <a:moveTo>
                  <a:pt x="136715" y="28575"/>
                </a:moveTo>
                <a:cubicBezTo>
                  <a:pt x="143217" y="28575"/>
                  <a:pt x="150081" y="31445"/>
                  <a:pt x="155499" y="36466"/>
                </a:cubicBezTo>
                <a:cubicBezTo>
                  <a:pt x="157305" y="38259"/>
                  <a:pt x="157305" y="41129"/>
                  <a:pt x="155499" y="42922"/>
                </a:cubicBezTo>
                <a:cubicBezTo>
                  <a:pt x="154054" y="45074"/>
                  <a:pt x="151164" y="45074"/>
                  <a:pt x="148997" y="43281"/>
                </a:cubicBezTo>
                <a:cubicBezTo>
                  <a:pt x="145385" y="40053"/>
                  <a:pt x="140689" y="37901"/>
                  <a:pt x="136715" y="37901"/>
                </a:cubicBezTo>
                <a:cubicBezTo>
                  <a:pt x="128768" y="37901"/>
                  <a:pt x="121544" y="43281"/>
                  <a:pt x="117570" y="51889"/>
                </a:cubicBezTo>
                <a:lnTo>
                  <a:pt x="136715" y="51889"/>
                </a:lnTo>
                <a:cubicBezTo>
                  <a:pt x="139244" y="51889"/>
                  <a:pt x="141411" y="54041"/>
                  <a:pt x="141411" y="56552"/>
                </a:cubicBezTo>
                <a:cubicBezTo>
                  <a:pt x="141411" y="59063"/>
                  <a:pt x="139244" y="61215"/>
                  <a:pt x="136715" y="61215"/>
                </a:cubicBezTo>
                <a:lnTo>
                  <a:pt x="114319" y="61215"/>
                </a:lnTo>
                <a:cubicBezTo>
                  <a:pt x="113597" y="64443"/>
                  <a:pt x="113236" y="67671"/>
                  <a:pt x="113236" y="71258"/>
                </a:cubicBezTo>
                <a:cubicBezTo>
                  <a:pt x="113236" y="74845"/>
                  <a:pt x="113597" y="78073"/>
                  <a:pt x="114319" y="81301"/>
                </a:cubicBezTo>
                <a:lnTo>
                  <a:pt x="136715" y="81301"/>
                </a:lnTo>
                <a:cubicBezTo>
                  <a:pt x="139244" y="81301"/>
                  <a:pt x="141411" y="83095"/>
                  <a:pt x="141411" y="85964"/>
                </a:cubicBezTo>
                <a:cubicBezTo>
                  <a:pt x="141411" y="88475"/>
                  <a:pt x="139244" y="90268"/>
                  <a:pt x="136715" y="90268"/>
                </a:cubicBezTo>
                <a:lnTo>
                  <a:pt x="117570" y="90268"/>
                </a:lnTo>
                <a:cubicBezTo>
                  <a:pt x="121544" y="98877"/>
                  <a:pt x="128768" y="104257"/>
                  <a:pt x="136715" y="104257"/>
                </a:cubicBezTo>
                <a:cubicBezTo>
                  <a:pt x="141411" y="104257"/>
                  <a:pt x="146107" y="102105"/>
                  <a:pt x="149720" y="98518"/>
                </a:cubicBezTo>
                <a:cubicBezTo>
                  <a:pt x="151526" y="96725"/>
                  <a:pt x="154777" y="96725"/>
                  <a:pt x="156222" y="98518"/>
                </a:cubicBezTo>
                <a:cubicBezTo>
                  <a:pt x="158389" y="100311"/>
                  <a:pt x="158389" y="103181"/>
                  <a:pt x="156583" y="104974"/>
                </a:cubicBezTo>
                <a:cubicBezTo>
                  <a:pt x="150442" y="110713"/>
                  <a:pt x="143940" y="113941"/>
                  <a:pt x="136715" y="113941"/>
                </a:cubicBezTo>
                <a:cubicBezTo>
                  <a:pt x="124072" y="113941"/>
                  <a:pt x="112874" y="104257"/>
                  <a:pt x="107456" y="90268"/>
                </a:cubicBezTo>
                <a:lnTo>
                  <a:pt x="102760" y="90268"/>
                </a:lnTo>
                <a:cubicBezTo>
                  <a:pt x="100231" y="90268"/>
                  <a:pt x="98425" y="88475"/>
                  <a:pt x="98425" y="85964"/>
                </a:cubicBezTo>
                <a:cubicBezTo>
                  <a:pt x="98425" y="83095"/>
                  <a:pt x="100231" y="81301"/>
                  <a:pt x="102760" y="81301"/>
                </a:cubicBezTo>
                <a:lnTo>
                  <a:pt x="104927" y="81301"/>
                </a:lnTo>
                <a:cubicBezTo>
                  <a:pt x="104205" y="78073"/>
                  <a:pt x="103844" y="74845"/>
                  <a:pt x="103844" y="71258"/>
                </a:cubicBezTo>
                <a:cubicBezTo>
                  <a:pt x="103844" y="67671"/>
                  <a:pt x="104205" y="64443"/>
                  <a:pt x="104927" y="61215"/>
                </a:cubicBezTo>
                <a:lnTo>
                  <a:pt x="102760" y="61215"/>
                </a:lnTo>
                <a:cubicBezTo>
                  <a:pt x="100231" y="61215"/>
                  <a:pt x="98425" y="59063"/>
                  <a:pt x="98425" y="56552"/>
                </a:cubicBezTo>
                <a:cubicBezTo>
                  <a:pt x="98425" y="54041"/>
                  <a:pt x="100231" y="51889"/>
                  <a:pt x="102760" y="51889"/>
                </a:cubicBezTo>
                <a:lnTo>
                  <a:pt x="107456" y="51889"/>
                </a:lnTo>
                <a:cubicBezTo>
                  <a:pt x="112874" y="38259"/>
                  <a:pt x="124072" y="28575"/>
                  <a:pt x="136715" y="28575"/>
                </a:cubicBezTo>
                <a:close/>
                <a:moveTo>
                  <a:pt x="170493" y="25612"/>
                </a:moveTo>
                <a:cubicBezTo>
                  <a:pt x="172342" y="23812"/>
                  <a:pt x="175669" y="24172"/>
                  <a:pt x="177148" y="25972"/>
                </a:cubicBezTo>
                <a:cubicBezTo>
                  <a:pt x="188608" y="38932"/>
                  <a:pt x="194893" y="55131"/>
                  <a:pt x="194893" y="72411"/>
                </a:cubicBezTo>
                <a:cubicBezTo>
                  <a:pt x="194893" y="89331"/>
                  <a:pt x="188608" y="105890"/>
                  <a:pt x="177148" y="118850"/>
                </a:cubicBezTo>
                <a:cubicBezTo>
                  <a:pt x="176039" y="119930"/>
                  <a:pt x="174930" y="120290"/>
                  <a:pt x="173451" y="120290"/>
                </a:cubicBezTo>
                <a:cubicBezTo>
                  <a:pt x="172342" y="120290"/>
                  <a:pt x="171233" y="119930"/>
                  <a:pt x="170493" y="119570"/>
                </a:cubicBezTo>
                <a:cubicBezTo>
                  <a:pt x="168275" y="117770"/>
                  <a:pt x="168275" y="114890"/>
                  <a:pt x="169754" y="112730"/>
                </a:cubicBezTo>
                <a:cubicBezTo>
                  <a:pt x="179735" y="101570"/>
                  <a:pt x="185281" y="87171"/>
                  <a:pt x="185281" y="72411"/>
                </a:cubicBezTo>
                <a:cubicBezTo>
                  <a:pt x="185281" y="57651"/>
                  <a:pt x="179735" y="43252"/>
                  <a:pt x="169754" y="32092"/>
                </a:cubicBezTo>
                <a:cubicBezTo>
                  <a:pt x="168275" y="30292"/>
                  <a:pt x="168275" y="27052"/>
                  <a:pt x="170493" y="25612"/>
                </a:cubicBezTo>
                <a:close/>
                <a:moveTo>
                  <a:pt x="93879" y="25612"/>
                </a:moveTo>
                <a:cubicBezTo>
                  <a:pt x="96097" y="27052"/>
                  <a:pt x="96467" y="30292"/>
                  <a:pt x="94619" y="32092"/>
                </a:cubicBezTo>
                <a:cubicBezTo>
                  <a:pt x="85007" y="43252"/>
                  <a:pt x="79462" y="57651"/>
                  <a:pt x="79462" y="72411"/>
                </a:cubicBezTo>
                <a:cubicBezTo>
                  <a:pt x="79462" y="87171"/>
                  <a:pt x="85007" y="101570"/>
                  <a:pt x="94619" y="112730"/>
                </a:cubicBezTo>
                <a:cubicBezTo>
                  <a:pt x="96467" y="114530"/>
                  <a:pt x="96097" y="117410"/>
                  <a:pt x="93879" y="119210"/>
                </a:cubicBezTo>
                <a:cubicBezTo>
                  <a:pt x="93140" y="119930"/>
                  <a:pt x="92031" y="120290"/>
                  <a:pt x="90922" y="120290"/>
                </a:cubicBezTo>
                <a:cubicBezTo>
                  <a:pt x="89813" y="120290"/>
                  <a:pt x="88334" y="119930"/>
                  <a:pt x="87225" y="118850"/>
                </a:cubicBezTo>
                <a:cubicBezTo>
                  <a:pt x="76134" y="105890"/>
                  <a:pt x="69850" y="89331"/>
                  <a:pt x="69850" y="72411"/>
                </a:cubicBezTo>
                <a:cubicBezTo>
                  <a:pt x="69850" y="55131"/>
                  <a:pt x="76134" y="38932"/>
                  <a:pt x="87225" y="25972"/>
                </a:cubicBezTo>
                <a:cubicBezTo>
                  <a:pt x="89073" y="24172"/>
                  <a:pt x="92031" y="23812"/>
                  <a:pt x="93879" y="25612"/>
                </a:cubicBezTo>
                <a:close/>
                <a:moveTo>
                  <a:pt x="215839" y="23812"/>
                </a:moveTo>
                <a:lnTo>
                  <a:pt x="234648" y="23812"/>
                </a:lnTo>
                <a:cubicBezTo>
                  <a:pt x="237180" y="23812"/>
                  <a:pt x="239351" y="25955"/>
                  <a:pt x="239351" y="28813"/>
                </a:cubicBezTo>
                <a:lnTo>
                  <a:pt x="239351" y="47386"/>
                </a:lnTo>
                <a:cubicBezTo>
                  <a:pt x="239351" y="49887"/>
                  <a:pt x="237180" y="52030"/>
                  <a:pt x="234648" y="52030"/>
                </a:cubicBezTo>
                <a:cubicBezTo>
                  <a:pt x="232116" y="52030"/>
                  <a:pt x="229946" y="49887"/>
                  <a:pt x="229946" y="47386"/>
                </a:cubicBezTo>
                <a:lnTo>
                  <a:pt x="229946" y="33456"/>
                </a:lnTo>
                <a:lnTo>
                  <a:pt x="215839" y="33456"/>
                </a:lnTo>
                <a:cubicBezTo>
                  <a:pt x="213308" y="33456"/>
                  <a:pt x="211137" y="31313"/>
                  <a:pt x="211137" y="28813"/>
                </a:cubicBezTo>
                <a:cubicBezTo>
                  <a:pt x="211137" y="25955"/>
                  <a:pt x="213308" y="23812"/>
                  <a:pt x="215839" y="23812"/>
                </a:cubicBezTo>
                <a:close/>
                <a:moveTo>
                  <a:pt x="28514" y="23812"/>
                </a:moveTo>
                <a:lnTo>
                  <a:pt x="47323" y="23812"/>
                </a:lnTo>
                <a:cubicBezTo>
                  <a:pt x="49855" y="23812"/>
                  <a:pt x="52025" y="25955"/>
                  <a:pt x="52025" y="28813"/>
                </a:cubicBezTo>
                <a:cubicBezTo>
                  <a:pt x="52025" y="31313"/>
                  <a:pt x="49855" y="33456"/>
                  <a:pt x="47323" y="33456"/>
                </a:cubicBezTo>
                <a:lnTo>
                  <a:pt x="33216" y="33456"/>
                </a:lnTo>
                <a:lnTo>
                  <a:pt x="33216" y="47386"/>
                </a:lnTo>
                <a:cubicBezTo>
                  <a:pt x="33216" y="49887"/>
                  <a:pt x="31046" y="52030"/>
                  <a:pt x="28514" y="52030"/>
                </a:cubicBezTo>
                <a:cubicBezTo>
                  <a:pt x="25982" y="52030"/>
                  <a:pt x="23812" y="49887"/>
                  <a:pt x="23812" y="47386"/>
                </a:cubicBezTo>
                <a:lnTo>
                  <a:pt x="23812" y="28813"/>
                </a:lnTo>
                <a:cubicBezTo>
                  <a:pt x="23812" y="25955"/>
                  <a:pt x="25982" y="23812"/>
                  <a:pt x="28514" y="23812"/>
                </a:cubicBezTo>
                <a:close/>
                <a:moveTo>
                  <a:pt x="13717" y="0"/>
                </a:moveTo>
                <a:lnTo>
                  <a:pt x="249086" y="0"/>
                </a:lnTo>
                <a:cubicBezTo>
                  <a:pt x="256666" y="0"/>
                  <a:pt x="263164" y="6103"/>
                  <a:pt x="263164" y="13641"/>
                </a:cubicBezTo>
                <a:lnTo>
                  <a:pt x="263164" y="114515"/>
                </a:lnTo>
                <a:cubicBezTo>
                  <a:pt x="263164" y="117028"/>
                  <a:pt x="260998" y="118823"/>
                  <a:pt x="258471" y="118823"/>
                </a:cubicBezTo>
                <a:cubicBezTo>
                  <a:pt x="255944" y="118823"/>
                  <a:pt x="253778" y="117028"/>
                  <a:pt x="253778" y="114515"/>
                </a:cubicBezTo>
                <a:lnTo>
                  <a:pt x="253778" y="13641"/>
                </a:lnTo>
                <a:cubicBezTo>
                  <a:pt x="253778" y="11128"/>
                  <a:pt x="251612" y="8974"/>
                  <a:pt x="249086" y="8974"/>
                </a:cubicBezTo>
                <a:lnTo>
                  <a:pt x="13717" y="8974"/>
                </a:lnTo>
                <a:cubicBezTo>
                  <a:pt x="11191" y="8974"/>
                  <a:pt x="9025" y="11128"/>
                  <a:pt x="9025" y="13641"/>
                </a:cubicBezTo>
                <a:lnTo>
                  <a:pt x="9025" y="128157"/>
                </a:lnTo>
                <a:cubicBezTo>
                  <a:pt x="9025" y="130670"/>
                  <a:pt x="11191" y="132824"/>
                  <a:pt x="13717" y="132824"/>
                </a:cubicBezTo>
                <a:lnTo>
                  <a:pt x="28157" y="132824"/>
                </a:lnTo>
                <a:cubicBezTo>
                  <a:pt x="31045" y="132824"/>
                  <a:pt x="33211" y="134977"/>
                  <a:pt x="33211" y="137849"/>
                </a:cubicBezTo>
                <a:cubicBezTo>
                  <a:pt x="33211" y="140362"/>
                  <a:pt x="31045" y="142516"/>
                  <a:pt x="28157" y="142516"/>
                </a:cubicBezTo>
                <a:lnTo>
                  <a:pt x="13717" y="142516"/>
                </a:lnTo>
                <a:cubicBezTo>
                  <a:pt x="6137" y="142516"/>
                  <a:pt x="0" y="136054"/>
                  <a:pt x="0" y="128157"/>
                </a:cubicBezTo>
                <a:lnTo>
                  <a:pt x="0" y="13641"/>
                </a:lnTo>
                <a:cubicBezTo>
                  <a:pt x="0" y="6103"/>
                  <a:pt x="6137" y="0"/>
                  <a:pt x="13717" y="0"/>
                </a:cubicBezTo>
                <a:close/>
              </a:path>
            </a:pathLst>
          </a:custGeom>
          <a:solidFill>
            <a:srgbClr val="4CC1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525" u="none" cap="none" strike="noStrike">
              <a:solidFill>
                <a:schemeClr val="lt1"/>
              </a:solidFill>
              <a:latin typeface="Lato Light"/>
              <a:ea typeface="Lato Light"/>
              <a:cs typeface="Lato Light"/>
              <a:sym typeface="Lato Light"/>
            </a:endParaRPr>
          </a:p>
        </p:txBody>
      </p:sp>
      <p:grpSp>
        <p:nvGrpSpPr>
          <p:cNvPr id="406" name="Google Shape;406;p3"/>
          <p:cNvGrpSpPr/>
          <p:nvPr/>
        </p:nvGrpSpPr>
        <p:grpSpPr>
          <a:xfrm>
            <a:off x="589905" y="2019919"/>
            <a:ext cx="709113" cy="798754"/>
            <a:chOff x="3079916" y="2744477"/>
            <a:chExt cx="332729" cy="372518"/>
          </a:xfrm>
        </p:grpSpPr>
        <p:sp>
          <p:nvSpPr>
            <p:cNvPr id="407" name="Google Shape;407;p3"/>
            <p:cNvSpPr/>
            <p:nvPr/>
          </p:nvSpPr>
          <p:spPr>
            <a:xfrm>
              <a:off x="3079916" y="2840504"/>
              <a:ext cx="313454" cy="276491"/>
            </a:xfrm>
            <a:custGeom>
              <a:rect b="b" l="l" r="r" t="t"/>
              <a:pathLst>
                <a:path extrusionOk="0" h="8707" w="9871">
                  <a:moveTo>
                    <a:pt x="2993" y="1"/>
                  </a:moveTo>
                  <a:cubicBezTo>
                    <a:pt x="2768" y="1"/>
                    <a:pt x="2560" y="25"/>
                    <a:pt x="2370" y="74"/>
                  </a:cubicBezTo>
                  <a:cubicBezTo>
                    <a:pt x="1739" y="241"/>
                    <a:pt x="1179" y="646"/>
                    <a:pt x="750" y="1205"/>
                  </a:cubicBezTo>
                  <a:cubicBezTo>
                    <a:pt x="250" y="1860"/>
                    <a:pt x="0" y="2694"/>
                    <a:pt x="0" y="3622"/>
                  </a:cubicBezTo>
                  <a:cubicBezTo>
                    <a:pt x="0" y="4575"/>
                    <a:pt x="429" y="5825"/>
                    <a:pt x="1120" y="6896"/>
                  </a:cubicBezTo>
                  <a:cubicBezTo>
                    <a:pt x="1882" y="8039"/>
                    <a:pt x="2751" y="8706"/>
                    <a:pt x="3525" y="8706"/>
                  </a:cubicBezTo>
                  <a:cubicBezTo>
                    <a:pt x="3846" y="8706"/>
                    <a:pt x="4156" y="8670"/>
                    <a:pt x="4441" y="8575"/>
                  </a:cubicBezTo>
                  <a:cubicBezTo>
                    <a:pt x="4596" y="8534"/>
                    <a:pt x="4760" y="8513"/>
                    <a:pt x="4924" y="8513"/>
                  </a:cubicBezTo>
                  <a:cubicBezTo>
                    <a:pt x="5087" y="8513"/>
                    <a:pt x="5251" y="8534"/>
                    <a:pt x="5406" y="8575"/>
                  </a:cubicBezTo>
                  <a:cubicBezTo>
                    <a:pt x="5703" y="8670"/>
                    <a:pt x="6013" y="8706"/>
                    <a:pt x="6311" y="8706"/>
                  </a:cubicBezTo>
                  <a:cubicBezTo>
                    <a:pt x="7085" y="8706"/>
                    <a:pt x="7978" y="8051"/>
                    <a:pt x="8728" y="6896"/>
                  </a:cubicBezTo>
                  <a:cubicBezTo>
                    <a:pt x="9418" y="5837"/>
                    <a:pt x="9835" y="4587"/>
                    <a:pt x="9835" y="3622"/>
                  </a:cubicBezTo>
                  <a:cubicBezTo>
                    <a:pt x="9871" y="2920"/>
                    <a:pt x="9716" y="2301"/>
                    <a:pt x="9454" y="1753"/>
                  </a:cubicBezTo>
                  <a:cubicBezTo>
                    <a:pt x="9420" y="1677"/>
                    <a:pt x="9351" y="1637"/>
                    <a:pt x="9275" y="1637"/>
                  </a:cubicBezTo>
                  <a:cubicBezTo>
                    <a:pt x="9244" y="1637"/>
                    <a:pt x="9211" y="1644"/>
                    <a:pt x="9180" y="1658"/>
                  </a:cubicBezTo>
                  <a:cubicBezTo>
                    <a:pt x="9085" y="1705"/>
                    <a:pt x="9049" y="1824"/>
                    <a:pt x="9097" y="1932"/>
                  </a:cubicBezTo>
                  <a:cubicBezTo>
                    <a:pt x="9347" y="2420"/>
                    <a:pt x="9466" y="3003"/>
                    <a:pt x="9466" y="3622"/>
                  </a:cubicBezTo>
                  <a:cubicBezTo>
                    <a:pt x="9466" y="4503"/>
                    <a:pt x="9061" y="5682"/>
                    <a:pt x="8406" y="6670"/>
                  </a:cubicBezTo>
                  <a:cubicBezTo>
                    <a:pt x="7739" y="7694"/>
                    <a:pt x="6966" y="8313"/>
                    <a:pt x="6323" y="8313"/>
                  </a:cubicBezTo>
                  <a:cubicBezTo>
                    <a:pt x="6061" y="8313"/>
                    <a:pt x="5775" y="8266"/>
                    <a:pt x="5525" y="8194"/>
                  </a:cubicBezTo>
                  <a:cubicBezTo>
                    <a:pt x="5328" y="8135"/>
                    <a:pt x="5126" y="8105"/>
                    <a:pt x="4925" y="8105"/>
                  </a:cubicBezTo>
                  <a:cubicBezTo>
                    <a:pt x="4724" y="8105"/>
                    <a:pt x="4525" y="8135"/>
                    <a:pt x="4334" y="8194"/>
                  </a:cubicBezTo>
                  <a:cubicBezTo>
                    <a:pt x="4084" y="8266"/>
                    <a:pt x="3798" y="8313"/>
                    <a:pt x="3525" y="8313"/>
                  </a:cubicBezTo>
                  <a:cubicBezTo>
                    <a:pt x="2894" y="8313"/>
                    <a:pt x="2120" y="7694"/>
                    <a:pt x="1441" y="6670"/>
                  </a:cubicBezTo>
                  <a:cubicBezTo>
                    <a:pt x="786" y="5682"/>
                    <a:pt x="393" y="4503"/>
                    <a:pt x="393" y="3622"/>
                  </a:cubicBezTo>
                  <a:cubicBezTo>
                    <a:pt x="393" y="2789"/>
                    <a:pt x="631" y="2039"/>
                    <a:pt x="1060" y="1443"/>
                  </a:cubicBezTo>
                  <a:cubicBezTo>
                    <a:pt x="1429" y="955"/>
                    <a:pt x="1941" y="598"/>
                    <a:pt x="2453" y="467"/>
                  </a:cubicBezTo>
                  <a:cubicBezTo>
                    <a:pt x="2608" y="425"/>
                    <a:pt x="2783" y="405"/>
                    <a:pt x="2975" y="405"/>
                  </a:cubicBezTo>
                  <a:cubicBezTo>
                    <a:pt x="3270" y="405"/>
                    <a:pt x="3605" y="452"/>
                    <a:pt x="3965" y="539"/>
                  </a:cubicBezTo>
                  <a:cubicBezTo>
                    <a:pt x="4025" y="550"/>
                    <a:pt x="4096" y="574"/>
                    <a:pt x="4156" y="586"/>
                  </a:cubicBezTo>
                  <a:cubicBezTo>
                    <a:pt x="4165" y="587"/>
                    <a:pt x="4174" y="588"/>
                    <a:pt x="4183" y="588"/>
                  </a:cubicBezTo>
                  <a:cubicBezTo>
                    <a:pt x="4278" y="588"/>
                    <a:pt x="4361" y="529"/>
                    <a:pt x="4394" y="431"/>
                  </a:cubicBezTo>
                  <a:cubicBezTo>
                    <a:pt x="4406" y="336"/>
                    <a:pt x="4346" y="229"/>
                    <a:pt x="4239" y="193"/>
                  </a:cubicBezTo>
                  <a:lnTo>
                    <a:pt x="4060" y="158"/>
                  </a:lnTo>
                  <a:cubicBezTo>
                    <a:pt x="3674" y="52"/>
                    <a:pt x="3316" y="1"/>
                    <a:pt x="2993" y="1"/>
                  </a:cubicBezTo>
                  <a:close/>
                </a:path>
              </a:pathLst>
            </a:custGeom>
            <a:solidFill>
              <a:srgbClr val="FFCC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3"/>
            <p:cNvSpPr/>
            <p:nvPr/>
          </p:nvSpPr>
          <p:spPr>
            <a:xfrm>
              <a:off x="3244375" y="2840250"/>
              <a:ext cx="124416" cy="45727"/>
            </a:xfrm>
            <a:custGeom>
              <a:rect b="b" l="l" r="r" t="t"/>
              <a:pathLst>
                <a:path extrusionOk="0" h="1440" w="3918">
                  <a:moveTo>
                    <a:pt x="1721" y="0"/>
                  </a:moveTo>
                  <a:cubicBezTo>
                    <a:pt x="1391" y="0"/>
                    <a:pt x="1027" y="53"/>
                    <a:pt x="632" y="154"/>
                  </a:cubicBezTo>
                  <a:cubicBezTo>
                    <a:pt x="477" y="189"/>
                    <a:pt x="334" y="213"/>
                    <a:pt x="191" y="237"/>
                  </a:cubicBezTo>
                  <a:cubicBezTo>
                    <a:pt x="96" y="249"/>
                    <a:pt x="1" y="356"/>
                    <a:pt x="12" y="463"/>
                  </a:cubicBezTo>
                  <a:cubicBezTo>
                    <a:pt x="35" y="563"/>
                    <a:pt x="120" y="643"/>
                    <a:pt x="218" y="643"/>
                  </a:cubicBezTo>
                  <a:cubicBezTo>
                    <a:pt x="225" y="643"/>
                    <a:pt x="232" y="643"/>
                    <a:pt x="239" y="642"/>
                  </a:cubicBezTo>
                  <a:cubicBezTo>
                    <a:pt x="405" y="630"/>
                    <a:pt x="572" y="582"/>
                    <a:pt x="727" y="547"/>
                  </a:cubicBezTo>
                  <a:cubicBezTo>
                    <a:pt x="1080" y="460"/>
                    <a:pt x="1412" y="413"/>
                    <a:pt x="1708" y="413"/>
                  </a:cubicBezTo>
                  <a:cubicBezTo>
                    <a:pt x="1901" y="413"/>
                    <a:pt x="2079" y="433"/>
                    <a:pt x="2239" y="475"/>
                  </a:cubicBezTo>
                  <a:cubicBezTo>
                    <a:pt x="2727" y="606"/>
                    <a:pt x="3203" y="928"/>
                    <a:pt x="3561" y="1368"/>
                  </a:cubicBezTo>
                  <a:cubicBezTo>
                    <a:pt x="3608" y="1416"/>
                    <a:pt x="3668" y="1439"/>
                    <a:pt x="3703" y="1439"/>
                  </a:cubicBezTo>
                  <a:cubicBezTo>
                    <a:pt x="3751" y="1439"/>
                    <a:pt x="3799" y="1428"/>
                    <a:pt x="3822" y="1404"/>
                  </a:cubicBezTo>
                  <a:cubicBezTo>
                    <a:pt x="3918" y="1309"/>
                    <a:pt x="3918" y="1189"/>
                    <a:pt x="3858" y="1106"/>
                  </a:cubicBezTo>
                  <a:cubicBezTo>
                    <a:pt x="3441" y="594"/>
                    <a:pt x="2894" y="225"/>
                    <a:pt x="2322" y="70"/>
                  </a:cubicBezTo>
                  <a:cubicBezTo>
                    <a:pt x="2138" y="23"/>
                    <a:pt x="1937" y="0"/>
                    <a:pt x="1721" y="0"/>
                  </a:cubicBezTo>
                  <a:close/>
                </a:path>
              </a:pathLst>
            </a:custGeom>
            <a:solidFill>
              <a:srgbClr val="FFCC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3"/>
            <p:cNvSpPr/>
            <p:nvPr/>
          </p:nvSpPr>
          <p:spPr>
            <a:xfrm>
              <a:off x="3198267" y="2744477"/>
              <a:ext cx="214378" cy="145279"/>
            </a:xfrm>
            <a:custGeom>
              <a:rect b="b" l="l" r="r" t="t"/>
              <a:pathLst>
                <a:path extrusionOk="0" h="4575" w="6751">
                  <a:moveTo>
                    <a:pt x="4113" y="1"/>
                  </a:moveTo>
                  <a:cubicBezTo>
                    <a:pt x="3977" y="1"/>
                    <a:pt x="3841" y="10"/>
                    <a:pt x="3703" y="26"/>
                  </a:cubicBezTo>
                  <a:cubicBezTo>
                    <a:pt x="3060" y="74"/>
                    <a:pt x="2500" y="407"/>
                    <a:pt x="2060" y="1026"/>
                  </a:cubicBezTo>
                  <a:cubicBezTo>
                    <a:pt x="1786" y="1407"/>
                    <a:pt x="1643" y="1777"/>
                    <a:pt x="1607" y="1884"/>
                  </a:cubicBezTo>
                  <a:lnTo>
                    <a:pt x="1083" y="2693"/>
                  </a:lnTo>
                  <a:cubicBezTo>
                    <a:pt x="929" y="2241"/>
                    <a:pt x="786" y="1955"/>
                    <a:pt x="774" y="1943"/>
                  </a:cubicBezTo>
                  <a:cubicBezTo>
                    <a:pt x="742" y="1871"/>
                    <a:pt x="666" y="1837"/>
                    <a:pt x="595" y="1837"/>
                  </a:cubicBezTo>
                  <a:cubicBezTo>
                    <a:pt x="560" y="1837"/>
                    <a:pt x="527" y="1844"/>
                    <a:pt x="500" y="1860"/>
                  </a:cubicBezTo>
                  <a:cubicBezTo>
                    <a:pt x="393" y="1896"/>
                    <a:pt x="369" y="2039"/>
                    <a:pt x="417" y="2122"/>
                  </a:cubicBezTo>
                  <a:cubicBezTo>
                    <a:pt x="417" y="2134"/>
                    <a:pt x="869" y="3015"/>
                    <a:pt x="964" y="4158"/>
                  </a:cubicBezTo>
                  <a:cubicBezTo>
                    <a:pt x="810" y="4146"/>
                    <a:pt x="667" y="4098"/>
                    <a:pt x="560" y="4063"/>
                  </a:cubicBezTo>
                  <a:cubicBezTo>
                    <a:pt x="429" y="4003"/>
                    <a:pt x="381" y="3944"/>
                    <a:pt x="381" y="3920"/>
                  </a:cubicBezTo>
                  <a:cubicBezTo>
                    <a:pt x="381" y="3824"/>
                    <a:pt x="286" y="3729"/>
                    <a:pt x="191" y="3729"/>
                  </a:cubicBezTo>
                  <a:cubicBezTo>
                    <a:pt x="83" y="3729"/>
                    <a:pt x="0" y="3824"/>
                    <a:pt x="0" y="3920"/>
                  </a:cubicBezTo>
                  <a:cubicBezTo>
                    <a:pt x="0" y="4039"/>
                    <a:pt x="60" y="4265"/>
                    <a:pt x="393" y="4432"/>
                  </a:cubicBezTo>
                  <a:cubicBezTo>
                    <a:pt x="607" y="4515"/>
                    <a:pt x="893" y="4575"/>
                    <a:pt x="1191" y="4575"/>
                  </a:cubicBezTo>
                  <a:cubicBezTo>
                    <a:pt x="1488" y="4575"/>
                    <a:pt x="1750" y="4515"/>
                    <a:pt x="1976" y="4432"/>
                  </a:cubicBezTo>
                  <a:cubicBezTo>
                    <a:pt x="2334" y="4265"/>
                    <a:pt x="2381" y="4039"/>
                    <a:pt x="2381" y="3920"/>
                  </a:cubicBezTo>
                  <a:cubicBezTo>
                    <a:pt x="2381" y="3824"/>
                    <a:pt x="2286" y="3729"/>
                    <a:pt x="2179" y="3729"/>
                  </a:cubicBezTo>
                  <a:cubicBezTo>
                    <a:pt x="2084" y="3729"/>
                    <a:pt x="1988" y="3824"/>
                    <a:pt x="1988" y="3920"/>
                  </a:cubicBezTo>
                  <a:cubicBezTo>
                    <a:pt x="1988" y="3944"/>
                    <a:pt x="1941" y="4003"/>
                    <a:pt x="1810" y="4063"/>
                  </a:cubicBezTo>
                  <a:cubicBezTo>
                    <a:pt x="1691" y="4122"/>
                    <a:pt x="1548" y="4146"/>
                    <a:pt x="1381" y="4158"/>
                  </a:cubicBezTo>
                  <a:cubicBezTo>
                    <a:pt x="1345" y="3801"/>
                    <a:pt x="1286" y="3479"/>
                    <a:pt x="1226" y="3193"/>
                  </a:cubicBezTo>
                  <a:lnTo>
                    <a:pt x="1917" y="2158"/>
                  </a:lnTo>
                  <a:cubicBezTo>
                    <a:pt x="1941" y="2158"/>
                    <a:pt x="1976" y="2169"/>
                    <a:pt x="2048" y="2181"/>
                  </a:cubicBezTo>
                  <a:cubicBezTo>
                    <a:pt x="2167" y="2229"/>
                    <a:pt x="2334" y="2312"/>
                    <a:pt x="2512" y="2420"/>
                  </a:cubicBezTo>
                  <a:cubicBezTo>
                    <a:pt x="2977" y="2693"/>
                    <a:pt x="3584" y="3027"/>
                    <a:pt x="4251" y="3027"/>
                  </a:cubicBezTo>
                  <a:cubicBezTo>
                    <a:pt x="4477" y="3027"/>
                    <a:pt x="4715" y="2991"/>
                    <a:pt x="4953" y="2896"/>
                  </a:cubicBezTo>
                  <a:cubicBezTo>
                    <a:pt x="6441" y="2312"/>
                    <a:pt x="6739" y="431"/>
                    <a:pt x="6739" y="348"/>
                  </a:cubicBezTo>
                  <a:cubicBezTo>
                    <a:pt x="6751" y="312"/>
                    <a:pt x="6727" y="229"/>
                    <a:pt x="6644" y="193"/>
                  </a:cubicBezTo>
                  <a:cubicBezTo>
                    <a:pt x="6614" y="169"/>
                    <a:pt x="6578" y="157"/>
                    <a:pt x="6541" y="157"/>
                  </a:cubicBezTo>
                  <a:cubicBezTo>
                    <a:pt x="6504" y="157"/>
                    <a:pt x="6465" y="169"/>
                    <a:pt x="6429" y="193"/>
                  </a:cubicBezTo>
                  <a:cubicBezTo>
                    <a:pt x="6298" y="275"/>
                    <a:pt x="6157" y="307"/>
                    <a:pt x="5995" y="307"/>
                  </a:cubicBezTo>
                  <a:cubicBezTo>
                    <a:pt x="5805" y="307"/>
                    <a:pt x="5586" y="263"/>
                    <a:pt x="5322" y="205"/>
                  </a:cubicBezTo>
                  <a:cubicBezTo>
                    <a:pt x="5274" y="193"/>
                    <a:pt x="5239" y="193"/>
                    <a:pt x="5191" y="169"/>
                  </a:cubicBezTo>
                  <a:cubicBezTo>
                    <a:pt x="5177" y="166"/>
                    <a:pt x="5163" y="165"/>
                    <a:pt x="5149" y="165"/>
                  </a:cubicBezTo>
                  <a:cubicBezTo>
                    <a:pt x="5057" y="165"/>
                    <a:pt x="4974" y="231"/>
                    <a:pt x="4953" y="324"/>
                  </a:cubicBezTo>
                  <a:cubicBezTo>
                    <a:pt x="4917" y="431"/>
                    <a:pt x="5001" y="526"/>
                    <a:pt x="5096" y="562"/>
                  </a:cubicBezTo>
                  <a:cubicBezTo>
                    <a:pt x="5144" y="574"/>
                    <a:pt x="5191" y="574"/>
                    <a:pt x="5239" y="586"/>
                  </a:cubicBezTo>
                  <a:cubicBezTo>
                    <a:pt x="5513" y="648"/>
                    <a:pt x="5761" y="703"/>
                    <a:pt x="6002" y="703"/>
                  </a:cubicBezTo>
                  <a:cubicBezTo>
                    <a:pt x="6085" y="703"/>
                    <a:pt x="6168" y="697"/>
                    <a:pt x="6251" y="681"/>
                  </a:cubicBezTo>
                  <a:lnTo>
                    <a:pt x="6251" y="681"/>
                  </a:lnTo>
                  <a:cubicBezTo>
                    <a:pt x="6096" y="1217"/>
                    <a:pt x="5691" y="2217"/>
                    <a:pt x="4786" y="2550"/>
                  </a:cubicBezTo>
                  <a:cubicBezTo>
                    <a:pt x="4600" y="2622"/>
                    <a:pt x="4417" y="2652"/>
                    <a:pt x="4237" y="2652"/>
                  </a:cubicBezTo>
                  <a:cubicBezTo>
                    <a:pt x="3671" y="2652"/>
                    <a:pt x="3146" y="2351"/>
                    <a:pt x="2703" y="2098"/>
                  </a:cubicBezTo>
                  <a:cubicBezTo>
                    <a:pt x="2465" y="1955"/>
                    <a:pt x="2262" y="1836"/>
                    <a:pt x="2084" y="1777"/>
                  </a:cubicBezTo>
                  <a:cubicBezTo>
                    <a:pt x="2286" y="1336"/>
                    <a:pt x="2810" y="503"/>
                    <a:pt x="3727" y="431"/>
                  </a:cubicBezTo>
                  <a:cubicBezTo>
                    <a:pt x="3850" y="420"/>
                    <a:pt x="3970" y="415"/>
                    <a:pt x="4092" y="415"/>
                  </a:cubicBezTo>
                  <a:cubicBezTo>
                    <a:pt x="4241" y="415"/>
                    <a:pt x="4391" y="423"/>
                    <a:pt x="4548" y="443"/>
                  </a:cubicBezTo>
                  <a:cubicBezTo>
                    <a:pt x="4556" y="444"/>
                    <a:pt x="4564" y="444"/>
                    <a:pt x="4571" y="444"/>
                  </a:cubicBezTo>
                  <a:cubicBezTo>
                    <a:pt x="4670" y="444"/>
                    <a:pt x="4763" y="375"/>
                    <a:pt x="4774" y="264"/>
                  </a:cubicBezTo>
                  <a:cubicBezTo>
                    <a:pt x="4786" y="157"/>
                    <a:pt x="4715" y="50"/>
                    <a:pt x="4596" y="38"/>
                  </a:cubicBezTo>
                  <a:cubicBezTo>
                    <a:pt x="4430" y="13"/>
                    <a:pt x="4271" y="1"/>
                    <a:pt x="4113" y="1"/>
                  </a:cubicBezTo>
                  <a:close/>
                </a:path>
              </a:pathLst>
            </a:custGeom>
            <a:solidFill>
              <a:srgbClr val="FFCC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pic>
        <p:nvPicPr>
          <p:cNvPr id="414" name="Google Shape;414;p4"/>
          <p:cNvPicPr preferRelativeResize="0"/>
          <p:nvPr/>
        </p:nvPicPr>
        <p:blipFill rotWithShape="1">
          <a:blip r:embed="rId3">
            <a:alphaModFix/>
          </a:blip>
          <a:srcRect b="26539" l="87249" r="0" t="12713"/>
          <a:stretch/>
        </p:blipFill>
        <p:spPr>
          <a:xfrm>
            <a:off x="7419109" y="1290918"/>
            <a:ext cx="1724891" cy="2699194"/>
          </a:xfrm>
          <a:prstGeom prst="rect">
            <a:avLst/>
          </a:prstGeom>
          <a:noFill/>
          <a:ln>
            <a:noFill/>
          </a:ln>
        </p:spPr>
      </p:pic>
      <p:pic>
        <p:nvPicPr>
          <p:cNvPr id="415" name="Google Shape;415;p4"/>
          <p:cNvPicPr preferRelativeResize="0"/>
          <p:nvPr/>
        </p:nvPicPr>
        <p:blipFill rotWithShape="1">
          <a:blip r:embed="rId3">
            <a:alphaModFix/>
          </a:blip>
          <a:srcRect b="2565" l="7807" r="21562" t="7452"/>
          <a:stretch/>
        </p:blipFill>
        <p:spPr>
          <a:xfrm>
            <a:off x="955961" y="592284"/>
            <a:ext cx="6172199" cy="3948545"/>
          </a:xfrm>
          <a:prstGeom prst="rect">
            <a:avLst/>
          </a:prstGeom>
          <a:noFill/>
          <a:ln>
            <a:noFill/>
          </a:ln>
        </p:spPr>
      </p:pic>
      <p:sp>
        <p:nvSpPr>
          <p:cNvPr id="416" name="Google Shape;416;p4"/>
          <p:cNvSpPr txBox="1"/>
          <p:nvPr/>
        </p:nvSpPr>
        <p:spPr>
          <a:xfrm>
            <a:off x="2451371" y="130619"/>
            <a:ext cx="2842794" cy="584775"/>
          </a:xfrm>
          <a:prstGeom prst="rect">
            <a:avLst/>
          </a:prstGeom>
          <a:noFill/>
          <a:ln cap="flat" cmpd="sng" w="25400">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3200" u="none" cap="none" strike="noStrike">
                <a:solidFill>
                  <a:schemeClr val="lt1"/>
                </a:solidFill>
                <a:latin typeface="Staatliches"/>
                <a:ea typeface="Staatliches"/>
                <a:cs typeface="Staatliches"/>
                <a:sym typeface="Staatliches"/>
              </a:rPr>
              <a:t>TOTAL CROP YIELD</a:t>
            </a:r>
            <a:endParaRPr/>
          </a:p>
        </p:txBody>
      </p:sp>
      <p:sp>
        <p:nvSpPr>
          <p:cNvPr id="417" name="Google Shape;417;p4"/>
          <p:cNvSpPr txBox="1"/>
          <p:nvPr/>
        </p:nvSpPr>
        <p:spPr>
          <a:xfrm>
            <a:off x="832042" y="4597083"/>
            <a:ext cx="7834857"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600" u="none" cap="none" strike="noStrike">
                <a:solidFill>
                  <a:schemeClr val="lt1"/>
                </a:solidFill>
                <a:latin typeface="Staatliches"/>
                <a:ea typeface="Staatliches"/>
                <a:cs typeface="Staatliches"/>
                <a:sym typeface="Staatliches"/>
              </a:rPr>
              <a:t>Wheat, paddy and potato are crops with highest yield. SesaMum (TIL) is the crop with lowest yield.   </a:t>
            </a:r>
            <a:endParaRPr b="0" i="0" sz="1600" u="none" cap="none" strike="noStrike">
              <a:solidFill>
                <a:schemeClr val="lt1"/>
              </a:solidFill>
              <a:latin typeface="Staatliches"/>
              <a:ea typeface="Staatliches"/>
              <a:cs typeface="Staatliches"/>
              <a:sym typeface="Staatliche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5"/>
          <p:cNvSpPr txBox="1"/>
          <p:nvPr/>
        </p:nvSpPr>
        <p:spPr>
          <a:xfrm>
            <a:off x="664025" y="4597083"/>
            <a:ext cx="7834857"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600" u="none" cap="none" strike="noStrike">
                <a:solidFill>
                  <a:schemeClr val="lt1"/>
                </a:solidFill>
                <a:latin typeface="Staatliches"/>
                <a:ea typeface="Staatliches"/>
                <a:cs typeface="Staatliches"/>
                <a:sym typeface="Staatliches"/>
              </a:rPr>
              <a:t>Due To government subsidies, the prices of commodities are not affected by the arrivals (Supply)</a:t>
            </a:r>
            <a:endParaRPr b="0" i="0" sz="1600" u="none" cap="none" strike="noStrike">
              <a:solidFill>
                <a:schemeClr val="lt1"/>
              </a:solidFill>
              <a:latin typeface="Staatliches"/>
              <a:ea typeface="Staatliches"/>
              <a:cs typeface="Staatliches"/>
              <a:sym typeface="Staatliches"/>
            </a:endParaRPr>
          </a:p>
        </p:txBody>
      </p:sp>
      <p:pic>
        <p:nvPicPr>
          <p:cNvPr id="423" name="Google Shape;423;p5"/>
          <p:cNvPicPr preferRelativeResize="0"/>
          <p:nvPr/>
        </p:nvPicPr>
        <p:blipFill rotWithShape="1">
          <a:blip r:embed="rId3">
            <a:alphaModFix/>
          </a:blip>
          <a:srcRect b="3811" l="0" r="0" t="11510"/>
          <a:stretch/>
        </p:blipFill>
        <p:spPr>
          <a:xfrm>
            <a:off x="664025" y="921726"/>
            <a:ext cx="8170893" cy="3548199"/>
          </a:xfrm>
          <a:prstGeom prst="rect">
            <a:avLst/>
          </a:prstGeom>
          <a:noFill/>
          <a:ln>
            <a:noFill/>
          </a:ln>
        </p:spPr>
      </p:pic>
      <p:sp>
        <p:nvSpPr>
          <p:cNvPr id="424" name="Google Shape;424;p5"/>
          <p:cNvSpPr txBox="1"/>
          <p:nvPr/>
        </p:nvSpPr>
        <p:spPr>
          <a:xfrm>
            <a:off x="2722242" y="165650"/>
            <a:ext cx="3718421" cy="461665"/>
          </a:xfrm>
          <a:prstGeom prst="rect">
            <a:avLst/>
          </a:prstGeom>
          <a:noFill/>
          <a:ln cap="flat" cmpd="sng" w="25400">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2400" u="none" cap="none" strike="noStrike">
                <a:solidFill>
                  <a:schemeClr val="lt1"/>
                </a:solidFill>
                <a:latin typeface="Staatliches"/>
                <a:ea typeface="Staatliches"/>
                <a:cs typeface="Staatliches"/>
                <a:sym typeface="Staatliches"/>
              </a:rPr>
              <a:t>DISTRIBUTION OF MODAL PRICES</a:t>
            </a:r>
            <a:endParaRPr b="0" i="0" sz="2400" u="none" cap="none" strike="noStrike">
              <a:solidFill>
                <a:schemeClr val="lt1"/>
              </a:solidFill>
              <a:latin typeface="Staatliches"/>
              <a:ea typeface="Staatliches"/>
              <a:cs typeface="Staatliches"/>
              <a:sym typeface="Staatliche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grpSp>
        <p:nvGrpSpPr>
          <p:cNvPr id="429" name="Google Shape;429;p6"/>
          <p:cNvGrpSpPr/>
          <p:nvPr/>
        </p:nvGrpSpPr>
        <p:grpSpPr>
          <a:xfrm>
            <a:off x="363683" y="510990"/>
            <a:ext cx="8354290" cy="4310393"/>
            <a:chOff x="775854" y="0"/>
            <a:chExt cx="7173191" cy="4466869"/>
          </a:xfrm>
        </p:grpSpPr>
        <p:pic>
          <p:nvPicPr>
            <p:cNvPr id="430" name="Google Shape;430;p6"/>
            <p:cNvPicPr preferRelativeResize="0"/>
            <p:nvPr/>
          </p:nvPicPr>
          <p:blipFill rotWithShape="1">
            <a:blip r:embed="rId3">
              <a:alphaModFix/>
            </a:blip>
            <a:srcRect b="-36" l="0" r="87536" t="93161"/>
            <a:stretch/>
          </p:blipFill>
          <p:spPr>
            <a:xfrm>
              <a:off x="1166594" y="4197928"/>
              <a:ext cx="740810" cy="268941"/>
            </a:xfrm>
            <a:prstGeom prst="rect">
              <a:avLst/>
            </a:prstGeom>
            <a:noFill/>
            <a:ln>
              <a:noFill/>
            </a:ln>
          </p:spPr>
        </p:pic>
        <p:pic>
          <p:nvPicPr>
            <p:cNvPr id="431" name="Google Shape;431;p6"/>
            <p:cNvPicPr preferRelativeResize="0"/>
            <p:nvPr/>
          </p:nvPicPr>
          <p:blipFill rotWithShape="1">
            <a:blip r:embed="rId3">
              <a:alphaModFix/>
            </a:blip>
            <a:srcRect b="11526" l="0" r="0" t="6922"/>
            <a:stretch/>
          </p:blipFill>
          <p:spPr>
            <a:xfrm>
              <a:off x="775854" y="0"/>
              <a:ext cx="7173191" cy="4197928"/>
            </a:xfrm>
            <a:prstGeom prst="rect">
              <a:avLst/>
            </a:prstGeom>
            <a:noFill/>
            <a:ln>
              <a:noFill/>
            </a:ln>
          </p:spPr>
        </p:pic>
      </p:grpSp>
      <p:sp>
        <p:nvSpPr>
          <p:cNvPr id="432" name="Google Shape;432;p6"/>
          <p:cNvSpPr txBox="1"/>
          <p:nvPr/>
        </p:nvSpPr>
        <p:spPr>
          <a:xfrm>
            <a:off x="2183680" y="49325"/>
            <a:ext cx="4809402" cy="461665"/>
          </a:xfrm>
          <a:prstGeom prst="rect">
            <a:avLst/>
          </a:prstGeom>
          <a:noFill/>
          <a:ln cap="flat" cmpd="sng" w="25400">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2400" u="none" cap="none" strike="noStrike">
                <a:solidFill>
                  <a:schemeClr val="lt1"/>
                </a:solidFill>
                <a:latin typeface="Staatliches"/>
                <a:ea typeface="Staatliches"/>
                <a:cs typeface="Staatliches"/>
                <a:sym typeface="Staatliches"/>
              </a:rPr>
              <a:t>Avg. Total capital per hectare (Kharif)</a:t>
            </a:r>
            <a:endParaRPr b="0" i="0" sz="2400" u="none" cap="none" strike="noStrike">
              <a:solidFill>
                <a:schemeClr val="lt1"/>
              </a:solidFill>
              <a:latin typeface="Staatliches"/>
              <a:ea typeface="Staatliches"/>
              <a:cs typeface="Staatliches"/>
              <a:sym typeface="Staatliches"/>
            </a:endParaRPr>
          </a:p>
        </p:txBody>
      </p:sp>
      <p:sp>
        <p:nvSpPr>
          <p:cNvPr id="433" name="Google Shape;433;p6"/>
          <p:cNvSpPr txBox="1"/>
          <p:nvPr/>
        </p:nvSpPr>
        <p:spPr>
          <a:xfrm>
            <a:off x="1329043" y="4590550"/>
            <a:ext cx="7814957"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200" u="none" cap="none" strike="noStrike">
                <a:solidFill>
                  <a:schemeClr val="lt1"/>
                </a:solidFill>
                <a:latin typeface="Staatliches"/>
                <a:ea typeface="Staatliches"/>
                <a:cs typeface="Staatliches"/>
                <a:sym typeface="Staatliches"/>
              </a:rPr>
              <a:t>Maize in Rajasthan and  Arhar in Maharashtra are crops with highest Avg. Total capital per hec. </a:t>
            </a:r>
            <a:endParaRPr/>
          </a:p>
          <a:p>
            <a:pPr indent="0" lvl="0" marL="0" marR="0" rtl="0" algn="ctr">
              <a:lnSpc>
                <a:spcPct val="100000"/>
              </a:lnSpc>
              <a:spcBef>
                <a:spcPts val="0"/>
              </a:spcBef>
              <a:spcAft>
                <a:spcPts val="0"/>
              </a:spcAft>
              <a:buNone/>
            </a:pPr>
            <a:r>
              <a:rPr b="0" i="0" lang="en" sz="1200" u="none" cap="none" strike="noStrike">
                <a:solidFill>
                  <a:schemeClr val="lt1"/>
                </a:solidFill>
                <a:latin typeface="Staatliches"/>
                <a:ea typeface="Staatliches"/>
                <a:cs typeface="Staatliches"/>
                <a:sym typeface="Staatliches"/>
              </a:rPr>
              <a:t>Moong in ODISHA and Sesamum in Rajasthan  are among the crops with low Avg. Total capital per hec . But with high profit margins </a:t>
            </a:r>
            <a:endParaRPr b="0" i="0" sz="1200" u="none" cap="none" strike="noStrike">
              <a:solidFill>
                <a:schemeClr val="lt1"/>
              </a:solidFill>
              <a:latin typeface="Staatliches"/>
              <a:ea typeface="Staatliches"/>
              <a:cs typeface="Staatliches"/>
              <a:sym typeface="Staatliche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7"/>
          <p:cNvSpPr txBox="1"/>
          <p:nvPr/>
        </p:nvSpPr>
        <p:spPr>
          <a:xfrm>
            <a:off x="2183680" y="70107"/>
            <a:ext cx="4809402" cy="461665"/>
          </a:xfrm>
          <a:prstGeom prst="rect">
            <a:avLst/>
          </a:prstGeom>
          <a:noFill/>
          <a:ln cap="flat" cmpd="sng" w="25400">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2400" u="none" cap="none" strike="noStrike">
                <a:solidFill>
                  <a:schemeClr val="lt1"/>
                </a:solidFill>
                <a:latin typeface="Staatliches"/>
                <a:ea typeface="Staatliches"/>
                <a:cs typeface="Staatliches"/>
                <a:sym typeface="Staatliches"/>
              </a:rPr>
              <a:t>Avg. Total capital per hectare (Rabi)</a:t>
            </a:r>
            <a:endParaRPr b="0" i="0" sz="2400" u="none" cap="none" strike="noStrike">
              <a:solidFill>
                <a:schemeClr val="lt1"/>
              </a:solidFill>
              <a:latin typeface="Staatliches"/>
              <a:ea typeface="Staatliches"/>
              <a:cs typeface="Staatliches"/>
              <a:sym typeface="Staatliches"/>
            </a:endParaRPr>
          </a:p>
        </p:txBody>
      </p:sp>
      <p:grpSp>
        <p:nvGrpSpPr>
          <p:cNvPr id="439" name="Google Shape;439;p7"/>
          <p:cNvGrpSpPr/>
          <p:nvPr/>
        </p:nvGrpSpPr>
        <p:grpSpPr>
          <a:xfrm>
            <a:off x="411236" y="614898"/>
            <a:ext cx="8354290" cy="4310391"/>
            <a:chOff x="818760" y="1080526"/>
            <a:chExt cx="5943600" cy="3345872"/>
          </a:xfrm>
        </p:grpSpPr>
        <p:pic>
          <p:nvPicPr>
            <p:cNvPr id="440" name="Google Shape;440;p7"/>
            <p:cNvPicPr preferRelativeResize="0"/>
            <p:nvPr/>
          </p:nvPicPr>
          <p:blipFill rotWithShape="1">
            <a:blip r:embed="rId3">
              <a:alphaModFix/>
            </a:blip>
            <a:srcRect b="14793" l="0" r="0" t="8992"/>
            <a:stretch/>
          </p:blipFill>
          <p:spPr>
            <a:xfrm>
              <a:off x="818760" y="1080526"/>
              <a:ext cx="5943600" cy="3002973"/>
            </a:xfrm>
            <a:prstGeom prst="rect">
              <a:avLst/>
            </a:prstGeom>
            <a:noFill/>
            <a:ln>
              <a:noFill/>
            </a:ln>
          </p:spPr>
        </p:pic>
        <p:pic>
          <p:nvPicPr>
            <p:cNvPr id="441" name="Google Shape;441;p7"/>
            <p:cNvPicPr preferRelativeResize="0"/>
            <p:nvPr/>
          </p:nvPicPr>
          <p:blipFill rotWithShape="1">
            <a:blip r:embed="rId3">
              <a:alphaModFix/>
            </a:blip>
            <a:srcRect b="24" l="0" r="85489" t="91272"/>
            <a:stretch/>
          </p:blipFill>
          <p:spPr>
            <a:xfrm>
              <a:off x="964782" y="4156091"/>
              <a:ext cx="716765" cy="270307"/>
            </a:xfrm>
            <a:prstGeom prst="rect">
              <a:avLst/>
            </a:prstGeom>
            <a:noFill/>
            <a:ln>
              <a:noFill/>
            </a:ln>
          </p:spPr>
        </p:pic>
      </p:grpSp>
      <p:sp>
        <p:nvSpPr>
          <p:cNvPr id="442" name="Google Shape;442;p7"/>
          <p:cNvSpPr txBox="1"/>
          <p:nvPr/>
        </p:nvSpPr>
        <p:spPr>
          <a:xfrm>
            <a:off x="1623965" y="4556277"/>
            <a:ext cx="7814957" cy="73866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Staatliches"/>
                <a:ea typeface="Staatliches"/>
                <a:cs typeface="Staatliches"/>
                <a:sym typeface="Staatliches"/>
              </a:rPr>
              <a:t>Potato in himachal Pradesh has high avg. total capital per hectare but incurs losses.</a:t>
            </a:r>
            <a:endParaRPr/>
          </a:p>
          <a:p>
            <a:pPr indent="0" lvl="0" marL="0" marR="0" rtl="0" algn="ctr">
              <a:lnSpc>
                <a:spcPct val="100000"/>
              </a:lnSpc>
              <a:spcBef>
                <a:spcPts val="0"/>
              </a:spcBef>
              <a:spcAft>
                <a:spcPts val="0"/>
              </a:spcAft>
              <a:buNone/>
            </a:pPr>
            <a:r>
              <a:rPr b="0" i="0" lang="en" sz="1400" u="none" cap="none" strike="noStrike">
                <a:solidFill>
                  <a:schemeClr val="lt1"/>
                </a:solidFill>
                <a:latin typeface="Staatliches"/>
                <a:ea typeface="Staatliches"/>
                <a:cs typeface="Staatliches"/>
                <a:sym typeface="Staatliches"/>
              </a:rPr>
              <a:t>Moong in Odisha has low avg. total capital per hectare and very high profits.</a:t>
            </a:r>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Staatliches"/>
              <a:ea typeface="Staatliches"/>
              <a:cs typeface="Staatliches"/>
              <a:sym typeface="Staatliche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grpSp>
        <p:nvGrpSpPr>
          <p:cNvPr id="447" name="Google Shape;447;p8"/>
          <p:cNvGrpSpPr/>
          <p:nvPr/>
        </p:nvGrpSpPr>
        <p:grpSpPr>
          <a:xfrm>
            <a:off x="1022790" y="1428977"/>
            <a:ext cx="7001255" cy="926650"/>
            <a:chOff x="1022790" y="1535985"/>
            <a:chExt cx="7001255" cy="926650"/>
          </a:xfrm>
        </p:grpSpPr>
        <p:cxnSp>
          <p:nvCxnSpPr>
            <p:cNvPr id="448" name="Google Shape;448;p8"/>
            <p:cNvCxnSpPr/>
            <p:nvPr/>
          </p:nvCxnSpPr>
          <p:spPr>
            <a:xfrm flipH="1">
              <a:off x="4569425" y="1535985"/>
              <a:ext cx="2575" cy="490681"/>
            </a:xfrm>
            <a:prstGeom prst="straightConnector1">
              <a:avLst/>
            </a:prstGeom>
            <a:noFill/>
            <a:ln cap="flat" cmpd="sng" w="19050">
              <a:solidFill>
                <a:srgbClr val="FDA739"/>
              </a:solidFill>
              <a:prstDash val="solid"/>
              <a:round/>
              <a:headEnd len="sm" w="sm" type="none"/>
              <a:tailEnd len="sm" w="sm" type="none"/>
            </a:ln>
          </p:spPr>
        </p:cxnSp>
        <p:cxnSp>
          <p:nvCxnSpPr>
            <p:cNvPr id="449" name="Google Shape;449;p8"/>
            <p:cNvCxnSpPr/>
            <p:nvPr/>
          </p:nvCxnSpPr>
          <p:spPr>
            <a:xfrm flipH="1">
              <a:off x="1022791" y="2040840"/>
              <a:ext cx="7001254" cy="10634"/>
            </a:xfrm>
            <a:prstGeom prst="straightConnector1">
              <a:avLst/>
            </a:prstGeom>
            <a:noFill/>
            <a:ln cap="flat" cmpd="sng" w="19050">
              <a:solidFill>
                <a:srgbClr val="FDA739"/>
              </a:solidFill>
              <a:prstDash val="solid"/>
              <a:round/>
              <a:headEnd len="sm" w="sm" type="none"/>
              <a:tailEnd len="sm" w="sm" type="none"/>
            </a:ln>
          </p:spPr>
        </p:cxnSp>
        <p:cxnSp>
          <p:nvCxnSpPr>
            <p:cNvPr id="450" name="Google Shape;450;p8"/>
            <p:cNvCxnSpPr/>
            <p:nvPr/>
          </p:nvCxnSpPr>
          <p:spPr>
            <a:xfrm flipH="1">
              <a:off x="2748059" y="2055016"/>
              <a:ext cx="3801" cy="401893"/>
            </a:xfrm>
            <a:prstGeom prst="straightConnector1">
              <a:avLst/>
            </a:prstGeom>
            <a:noFill/>
            <a:ln cap="flat" cmpd="sng" w="19050">
              <a:solidFill>
                <a:srgbClr val="FDA739"/>
              </a:solidFill>
              <a:prstDash val="solid"/>
              <a:round/>
              <a:headEnd len="sm" w="sm" type="none"/>
              <a:tailEnd len="sm" w="sm" type="none"/>
            </a:ln>
          </p:spPr>
        </p:cxnSp>
        <p:cxnSp>
          <p:nvCxnSpPr>
            <p:cNvPr id="451" name="Google Shape;451;p8"/>
            <p:cNvCxnSpPr/>
            <p:nvPr/>
          </p:nvCxnSpPr>
          <p:spPr>
            <a:xfrm>
              <a:off x="4568834" y="2029140"/>
              <a:ext cx="2364" cy="416806"/>
            </a:xfrm>
            <a:prstGeom prst="straightConnector1">
              <a:avLst/>
            </a:prstGeom>
            <a:noFill/>
            <a:ln cap="flat" cmpd="sng" w="19050">
              <a:solidFill>
                <a:srgbClr val="FDA739"/>
              </a:solidFill>
              <a:prstDash val="solid"/>
              <a:round/>
              <a:headEnd len="sm" w="sm" type="none"/>
              <a:tailEnd len="sm" w="sm" type="none"/>
            </a:ln>
          </p:spPr>
        </p:cxnSp>
        <p:cxnSp>
          <p:nvCxnSpPr>
            <p:cNvPr id="452" name="Google Shape;452;p8"/>
            <p:cNvCxnSpPr/>
            <p:nvPr/>
          </p:nvCxnSpPr>
          <p:spPr>
            <a:xfrm>
              <a:off x="6340254" y="2059425"/>
              <a:ext cx="0" cy="382772"/>
            </a:xfrm>
            <a:prstGeom prst="straightConnector1">
              <a:avLst/>
            </a:prstGeom>
            <a:noFill/>
            <a:ln cap="flat" cmpd="sng" w="19050">
              <a:solidFill>
                <a:srgbClr val="FDA739"/>
              </a:solidFill>
              <a:prstDash val="solid"/>
              <a:round/>
              <a:headEnd len="sm" w="sm" type="none"/>
              <a:tailEnd len="sm" w="sm" type="none"/>
            </a:ln>
          </p:spPr>
        </p:cxnSp>
        <p:cxnSp>
          <p:nvCxnSpPr>
            <p:cNvPr id="453" name="Google Shape;453;p8"/>
            <p:cNvCxnSpPr/>
            <p:nvPr/>
          </p:nvCxnSpPr>
          <p:spPr>
            <a:xfrm>
              <a:off x="8024045" y="2046157"/>
              <a:ext cx="0" cy="382772"/>
            </a:xfrm>
            <a:prstGeom prst="straightConnector1">
              <a:avLst/>
            </a:prstGeom>
            <a:noFill/>
            <a:ln cap="flat" cmpd="sng" w="19050">
              <a:solidFill>
                <a:srgbClr val="FDA739"/>
              </a:solidFill>
              <a:prstDash val="solid"/>
              <a:round/>
              <a:headEnd len="sm" w="sm" type="none"/>
              <a:tailEnd len="sm" w="sm" type="none"/>
            </a:ln>
          </p:spPr>
        </p:cxnSp>
        <p:cxnSp>
          <p:nvCxnSpPr>
            <p:cNvPr id="454" name="Google Shape;454;p8"/>
            <p:cNvCxnSpPr/>
            <p:nvPr/>
          </p:nvCxnSpPr>
          <p:spPr>
            <a:xfrm>
              <a:off x="1022790" y="2044771"/>
              <a:ext cx="1" cy="417864"/>
            </a:xfrm>
            <a:prstGeom prst="straightConnector1">
              <a:avLst/>
            </a:prstGeom>
            <a:noFill/>
            <a:ln cap="flat" cmpd="sng" w="19050">
              <a:solidFill>
                <a:srgbClr val="FDA739"/>
              </a:solidFill>
              <a:prstDash val="solid"/>
              <a:round/>
              <a:headEnd len="sm" w="sm" type="none"/>
              <a:tailEnd len="sm" w="sm" type="none"/>
            </a:ln>
          </p:spPr>
        </p:cxnSp>
      </p:grpSp>
      <p:grpSp>
        <p:nvGrpSpPr>
          <p:cNvPr id="455" name="Google Shape;455;p8"/>
          <p:cNvGrpSpPr/>
          <p:nvPr/>
        </p:nvGrpSpPr>
        <p:grpSpPr>
          <a:xfrm>
            <a:off x="2850771" y="2770267"/>
            <a:ext cx="3505431" cy="784671"/>
            <a:chOff x="2844635" y="2877275"/>
            <a:chExt cx="3470568" cy="784671"/>
          </a:xfrm>
        </p:grpSpPr>
        <p:cxnSp>
          <p:nvCxnSpPr>
            <p:cNvPr id="456" name="Google Shape;456;p8"/>
            <p:cNvCxnSpPr/>
            <p:nvPr/>
          </p:nvCxnSpPr>
          <p:spPr>
            <a:xfrm flipH="1">
              <a:off x="4572000" y="2877275"/>
              <a:ext cx="3143" cy="407567"/>
            </a:xfrm>
            <a:prstGeom prst="straightConnector1">
              <a:avLst/>
            </a:prstGeom>
            <a:noFill/>
            <a:ln cap="flat" cmpd="sng" w="19050">
              <a:solidFill>
                <a:srgbClr val="F35B69"/>
              </a:solidFill>
              <a:prstDash val="solid"/>
              <a:round/>
              <a:headEnd len="sm" w="sm" type="none"/>
              <a:tailEnd len="sm" w="sm" type="none"/>
            </a:ln>
          </p:spPr>
        </p:cxnSp>
        <p:cxnSp>
          <p:nvCxnSpPr>
            <p:cNvPr id="457" name="Google Shape;457;p8"/>
            <p:cNvCxnSpPr/>
            <p:nvPr/>
          </p:nvCxnSpPr>
          <p:spPr>
            <a:xfrm>
              <a:off x="2844635" y="3264539"/>
              <a:ext cx="0" cy="382772"/>
            </a:xfrm>
            <a:prstGeom prst="straightConnector1">
              <a:avLst/>
            </a:prstGeom>
            <a:noFill/>
            <a:ln cap="flat" cmpd="sng" w="19050">
              <a:solidFill>
                <a:srgbClr val="F35B69"/>
              </a:solidFill>
              <a:prstDash val="solid"/>
              <a:round/>
              <a:headEnd len="sm" w="sm" type="none"/>
              <a:tailEnd len="sm" w="sm" type="none"/>
            </a:ln>
          </p:spPr>
        </p:cxnSp>
        <p:cxnSp>
          <p:nvCxnSpPr>
            <p:cNvPr id="458" name="Google Shape;458;p8"/>
            <p:cNvCxnSpPr/>
            <p:nvPr/>
          </p:nvCxnSpPr>
          <p:spPr>
            <a:xfrm rot="10800000">
              <a:off x="2844635" y="3279174"/>
              <a:ext cx="3470568" cy="0"/>
            </a:xfrm>
            <a:prstGeom prst="straightConnector1">
              <a:avLst/>
            </a:prstGeom>
            <a:noFill/>
            <a:ln cap="flat" cmpd="sng" w="19050">
              <a:solidFill>
                <a:srgbClr val="F35B69"/>
              </a:solidFill>
              <a:prstDash val="solid"/>
              <a:round/>
              <a:headEnd len="sm" w="sm" type="none"/>
              <a:tailEnd len="sm" w="sm" type="none"/>
            </a:ln>
          </p:spPr>
        </p:cxnSp>
        <p:cxnSp>
          <p:nvCxnSpPr>
            <p:cNvPr id="459" name="Google Shape;459;p8"/>
            <p:cNvCxnSpPr/>
            <p:nvPr/>
          </p:nvCxnSpPr>
          <p:spPr>
            <a:xfrm>
              <a:off x="4572000" y="3279174"/>
              <a:ext cx="0" cy="382772"/>
            </a:xfrm>
            <a:prstGeom prst="straightConnector1">
              <a:avLst/>
            </a:prstGeom>
            <a:noFill/>
            <a:ln cap="flat" cmpd="sng" w="19050">
              <a:solidFill>
                <a:srgbClr val="F35B69"/>
              </a:solidFill>
              <a:prstDash val="solid"/>
              <a:round/>
              <a:headEnd len="sm" w="sm" type="none"/>
              <a:tailEnd len="sm" w="sm" type="none"/>
            </a:ln>
          </p:spPr>
        </p:cxnSp>
        <p:cxnSp>
          <p:nvCxnSpPr>
            <p:cNvPr id="460" name="Google Shape;460;p8"/>
            <p:cNvCxnSpPr/>
            <p:nvPr/>
          </p:nvCxnSpPr>
          <p:spPr>
            <a:xfrm>
              <a:off x="6315203" y="3279174"/>
              <a:ext cx="0" cy="382772"/>
            </a:xfrm>
            <a:prstGeom prst="straightConnector1">
              <a:avLst/>
            </a:prstGeom>
            <a:noFill/>
            <a:ln cap="flat" cmpd="sng" w="19050">
              <a:solidFill>
                <a:srgbClr val="F35B69"/>
              </a:solidFill>
              <a:prstDash val="solid"/>
              <a:round/>
              <a:headEnd len="sm" w="sm" type="none"/>
              <a:tailEnd len="sm" w="sm" type="none"/>
            </a:ln>
          </p:spPr>
        </p:cxnSp>
      </p:grpSp>
      <p:grpSp>
        <p:nvGrpSpPr>
          <p:cNvPr id="461" name="Google Shape;461;p8"/>
          <p:cNvGrpSpPr/>
          <p:nvPr/>
        </p:nvGrpSpPr>
        <p:grpSpPr>
          <a:xfrm>
            <a:off x="2019655" y="3598671"/>
            <a:ext cx="5182509" cy="556426"/>
            <a:chOff x="1038437" y="3692441"/>
            <a:chExt cx="5182509" cy="556426"/>
          </a:xfrm>
        </p:grpSpPr>
        <p:sp>
          <p:nvSpPr>
            <p:cNvPr id="462" name="Google Shape;462;p8"/>
            <p:cNvSpPr/>
            <p:nvPr/>
          </p:nvSpPr>
          <p:spPr>
            <a:xfrm>
              <a:off x="1038437" y="3692441"/>
              <a:ext cx="1662233" cy="556426"/>
            </a:xfrm>
            <a:prstGeom prst="roundRect">
              <a:avLst>
                <a:gd fmla="val 16667" name="adj"/>
              </a:avLst>
            </a:prstGeom>
            <a:solidFill>
              <a:srgbClr val="3B3B3B"/>
            </a:solidFill>
            <a:ln cap="flat" cmpd="sng" w="254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Human Labour</a:t>
              </a:r>
              <a:endParaRPr b="0" i="0" sz="1400" u="none" cap="none" strike="noStrike">
                <a:solidFill>
                  <a:schemeClr val="lt1"/>
                </a:solidFill>
                <a:latin typeface="Arial"/>
                <a:ea typeface="Arial"/>
                <a:cs typeface="Arial"/>
                <a:sym typeface="Arial"/>
              </a:endParaRPr>
            </a:p>
          </p:txBody>
        </p:sp>
        <p:sp>
          <p:nvSpPr>
            <p:cNvPr id="463" name="Google Shape;463;p8"/>
            <p:cNvSpPr/>
            <p:nvPr/>
          </p:nvSpPr>
          <p:spPr>
            <a:xfrm>
              <a:off x="2828257" y="3695983"/>
              <a:ext cx="1637417" cy="542252"/>
            </a:xfrm>
            <a:prstGeom prst="roundRect">
              <a:avLst>
                <a:gd fmla="val 16667" name="adj"/>
              </a:avLst>
            </a:prstGeom>
            <a:solidFill>
              <a:srgbClr val="3B3B3B"/>
            </a:solidFill>
            <a:ln cap="flat" cmpd="sng" w="254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Animal Labour </a:t>
              </a:r>
              <a:endParaRPr b="0" i="0" sz="1400" u="none" cap="none" strike="noStrike">
                <a:solidFill>
                  <a:schemeClr val="lt1"/>
                </a:solidFill>
                <a:latin typeface="Arial"/>
                <a:ea typeface="Arial"/>
                <a:cs typeface="Arial"/>
                <a:sym typeface="Arial"/>
              </a:endParaRPr>
            </a:p>
          </p:txBody>
        </p:sp>
        <p:sp>
          <p:nvSpPr>
            <p:cNvPr id="464" name="Google Shape;464;p8"/>
            <p:cNvSpPr/>
            <p:nvPr/>
          </p:nvSpPr>
          <p:spPr>
            <a:xfrm>
              <a:off x="4642008" y="3699529"/>
              <a:ext cx="1578938" cy="528077"/>
            </a:xfrm>
            <a:prstGeom prst="roundRect">
              <a:avLst>
                <a:gd fmla="val 16667" name="adj"/>
              </a:avLst>
            </a:prstGeom>
            <a:solidFill>
              <a:srgbClr val="3B3B3B"/>
            </a:solidFill>
            <a:ln cap="flat" cmpd="sng" w="254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Machine Labour </a:t>
              </a:r>
              <a:endParaRPr b="0" i="0" sz="1400" u="none" cap="none" strike="noStrike">
                <a:solidFill>
                  <a:schemeClr val="lt1"/>
                </a:solidFill>
                <a:latin typeface="Arial"/>
                <a:ea typeface="Arial"/>
                <a:cs typeface="Arial"/>
                <a:sym typeface="Arial"/>
              </a:endParaRPr>
            </a:p>
          </p:txBody>
        </p:sp>
      </p:grpSp>
      <p:grpSp>
        <p:nvGrpSpPr>
          <p:cNvPr id="465" name="Google Shape;465;p8"/>
          <p:cNvGrpSpPr/>
          <p:nvPr/>
        </p:nvGrpSpPr>
        <p:grpSpPr>
          <a:xfrm>
            <a:off x="164259" y="2314472"/>
            <a:ext cx="8862458" cy="575989"/>
            <a:chOff x="209399" y="2457286"/>
            <a:chExt cx="8723132" cy="422121"/>
          </a:xfrm>
        </p:grpSpPr>
        <p:sp>
          <p:nvSpPr>
            <p:cNvPr id="466" name="Google Shape;466;p8"/>
            <p:cNvSpPr/>
            <p:nvPr/>
          </p:nvSpPr>
          <p:spPr>
            <a:xfrm>
              <a:off x="209399" y="2462606"/>
              <a:ext cx="1626781" cy="414669"/>
            </a:xfrm>
            <a:prstGeom prst="roundRect">
              <a:avLst>
                <a:gd fmla="val 16667" name="adj"/>
              </a:avLst>
            </a:prstGeom>
            <a:solidFill>
              <a:srgbClr val="3B3B3B"/>
            </a:solidFill>
            <a:ln cap="flat" cmpd="sng" w="25400">
              <a:solidFill>
                <a:srgbClr val="57697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Irrigation Charges</a:t>
              </a:r>
              <a:endParaRPr b="0" i="0" sz="1400" u="none" cap="none" strike="noStrike">
                <a:solidFill>
                  <a:schemeClr val="lt1"/>
                </a:solidFill>
                <a:latin typeface="Arial"/>
                <a:ea typeface="Arial"/>
                <a:cs typeface="Arial"/>
                <a:sym typeface="Arial"/>
              </a:endParaRPr>
            </a:p>
          </p:txBody>
        </p:sp>
        <p:sp>
          <p:nvSpPr>
            <p:cNvPr id="467" name="Google Shape;467;p8"/>
            <p:cNvSpPr/>
            <p:nvPr/>
          </p:nvSpPr>
          <p:spPr>
            <a:xfrm>
              <a:off x="3747976" y="2464738"/>
              <a:ext cx="1626781" cy="414669"/>
            </a:xfrm>
            <a:prstGeom prst="roundRect">
              <a:avLst>
                <a:gd fmla="val 16667" name="adj"/>
              </a:avLst>
            </a:prstGeom>
            <a:solidFill>
              <a:srgbClr val="3B3B3B"/>
            </a:solidFill>
            <a:ln cap="flat" cmpd="sng" w="25400">
              <a:solidFill>
                <a:srgbClr val="57697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Total Labour</a:t>
              </a:r>
              <a:endParaRPr b="0" i="0" sz="1400" u="none" cap="none" strike="noStrike">
                <a:solidFill>
                  <a:schemeClr val="lt1"/>
                </a:solidFill>
                <a:latin typeface="Arial"/>
                <a:ea typeface="Arial"/>
                <a:cs typeface="Arial"/>
                <a:sym typeface="Arial"/>
              </a:endParaRPr>
            </a:p>
          </p:txBody>
        </p:sp>
        <p:sp>
          <p:nvSpPr>
            <p:cNvPr id="468" name="Google Shape;468;p8"/>
            <p:cNvSpPr/>
            <p:nvPr/>
          </p:nvSpPr>
          <p:spPr>
            <a:xfrm>
              <a:off x="1934668" y="2462605"/>
              <a:ext cx="1626781" cy="414669"/>
            </a:xfrm>
            <a:prstGeom prst="roundRect">
              <a:avLst>
                <a:gd fmla="val 16667" name="adj"/>
              </a:avLst>
            </a:prstGeom>
            <a:solidFill>
              <a:srgbClr val="3B3B3B"/>
            </a:solidFill>
            <a:ln cap="flat" cmpd="sng" w="25400">
              <a:solidFill>
                <a:srgbClr val="57697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Fertilizer manure</a:t>
              </a:r>
              <a:endParaRPr b="0" i="0" sz="1400" u="none" cap="none" strike="noStrike">
                <a:solidFill>
                  <a:schemeClr val="lt1"/>
                </a:solidFill>
                <a:latin typeface="Arial"/>
                <a:ea typeface="Arial"/>
                <a:cs typeface="Arial"/>
                <a:sym typeface="Arial"/>
              </a:endParaRPr>
            </a:p>
          </p:txBody>
        </p:sp>
        <p:sp>
          <p:nvSpPr>
            <p:cNvPr id="469" name="Google Shape;469;p8"/>
            <p:cNvSpPr/>
            <p:nvPr/>
          </p:nvSpPr>
          <p:spPr>
            <a:xfrm>
              <a:off x="5526863" y="2462635"/>
              <a:ext cx="1626781" cy="414669"/>
            </a:xfrm>
            <a:prstGeom prst="roundRect">
              <a:avLst>
                <a:gd fmla="val 16667" name="adj"/>
              </a:avLst>
            </a:prstGeom>
            <a:solidFill>
              <a:srgbClr val="3B3B3B"/>
            </a:solidFill>
            <a:ln cap="flat" cmpd="sng" w="25400">
              <a:solidFill>
                <a:srgbClr val="57697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Seed</a:t>
              </a:r>
              <a:endParaRPr b="0" i="0" sz="1400" u="none" cap="none" strike="noStrike">
                <a:solidFill>
                  <a:schemeClr val="lt1"/>
                </a:solidFill>
                <a:latin typeface="Arial"/>
                <a:ea typeface="Arial"/>
                <a:cs typeface="Arial"/>
                <a:sym typeface="Arial"/>
              </a:endParaRPr>
            </a:p>
          </p:txBody>
        </p:sp>
        <p:sp>
          <p:nvSpPr>
            <p:cNvPr id="470" name="Google Shape;470;p8"/>
            <p:cNvSpPr/>
            <p:nvPr/>
          </p:nvSpPr>
          <p:spPr>
            <a:xfrm>
              <a:off x="7305750" y="2457286"/>
              <a:ext cx="1626781" cy="414669"/>
            </a:xfrm>
            <a:prstGeom prst="roundRect">
              <a:avLst>
                <a:gd fmla="val 16667" name="adj"/>
              </a:avLst>
            </a:prstGeom>
            <a:solidFill>
              <a:srgbClr val="3B3B3B"/>
            </a:solidFill>
            <a:ln cap="flat" cmpd="sng" w="25400">
              <a:solidFill>
                <a:srgbClr val="57697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Insecticides</a:t>
              </a:r>
              <a:endParaRPr b="0" i="0" sz="1400" u="none" cap="none" strike="noStrike">
                <a:solidFill>
                  <a:schemeClr val="lt1"/>
                </a:solidFill>
                <a:latin typeface="Arial"/>
                <a:ea typeface="Arial"/>
                <a:cs typeface="Arial"/>
                <a:sym typeface="Arial"/>
              </a:endParaRPr>
            </a:p>
          </p:txBody>
        </p:sp>
      </p:grpSp>
      <p:sp>
        <p:nvSpPr>
          <p:cNvPr id="471" name="Google Shape;471;p8"/>
          <p:cNvSpPr txBox="1"/>
          <p:nvPr/>
        </p:nvSpPr>
        <p:spPr>
          <a:xfrm>
            <a:off x="8523157" y="4828331"/>
            <a:ext cx="548700" cy="315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b="0" i="0" lang="en" sz="1000" u="none" cap="none" strike="noStrike">
                <a:solidFill>
                  <a:schemeClr val="accent1"/>
                </a:solidFill>
                <a:latin typeface="Arial"/>
                <a:ea typeface="Arial"/>
                <a:cs typeface="Arial"/>
                <a:sym typeface="Arial"/>
              </a:rPr>
              <a:t>‹#›</a:t>
            </a:fld>
            <a:endParaRPr b="0" i="0" sz="1000" u="none" cap="none" strike="noStrike">
              <a:solidFill>
                <a:schemeClr val="accent1"/>
              </a:solidFill>
              <a:latin typeface="Arial"/>
              <a:ea typeface="Arial"/>
              <a:cs typeface="Arial"/>
              <a:sym typeface="Arial"/>
            </a:endParaRPr>
          </a:p>
        </p:txBody>
      </p:sp>
      <p:sp>
        <p:nvSpPr>
          <p:cNvPr id="472" name="Google Shape;472;p8"/>
          <p:cNvSpPr txBox="1"/>
          <p:nvPr/>
        </p:nvSpPr>
        <p:spPr>
          <a:xfrm>
            <a:off x="2236455" y="785834"/>
            <a:ext cx="4649821" cy="584775"/>
          </a:xfrm>
          <a:prstGeom prst="rect">
            <a:avLst/>
          </a:prstGeom>
          <a:noFill/>
          <a:ln cap="flat" cmpd="sng" w="38100">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 sz="3200" u="none" cap="none" strike="noStrike">
                <a:solidFill>
                  <a:schemeClr val="lt2"/>
                </a:solidFill>
                <a:latin typeface="Poppins"/>
                <a:ea typeface="Poppins"/>
                <a:cs typeface="Poppins"/>
                <a:sym typeface="Poppins"/>
              </a:rPr>
              <a:t>OPERATIONAL COST</a:t>
            </a:r>
            <a:endParaRPr b="1" i="0" sz="3200" u="none" cap="none" strike="noStrike">
              <a:solidFill>
                <a:schemeClr val="lt2"/>
              </a:solidFill>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1000"/>
                                        <p:tgtEl>
                                          <p:spTgt spid="44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500"/>
                                        <p:tgtEl>
                                          <p:spTgt spid="4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1000"/>
                                        <p:tgtEl>
                                          <p:spTgt spid="45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500"/>
                                        <p:tgtEl>
                                          <p:spTgt spid="4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11"/>
          <p:cNvSpPr txBox="1"/>
          <p:nvPr/>
        </p:nvSpPr>
        <p:spPr>
          <a:xfrm>
            <a:off x="1980263" y="38934"/>
            <a:ext cx="5121129" cy="461665"/>
          </a:xfrm>
          <a:prstGeom prst="rect">
            <a:avLst/>
          </a:prstGeom>
          <a:noFill/>
          <a:ln cap="flat" cmpd="sng" w="25400">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2400" u="none" cap="none" strike="noStrike">
                <a:solidFill>
                  <a:schemeClr val="lt1"/>
                </a:solidFill>
                <a:latin typeface="Staatliches"/>
                <a:ea typeface="Staatliches"/>
                <a:cs typeface="Staatliches"/>
                <a:sym typeface="Staatliches"/>
              </a:rPr>
              <a:t>Avg. OPERATIONAL COST per hectare (Kharif)</a:t>
            </a:r>
            <a:endParaRPr b="0" i="0" sz="2400" u="none" cap="none" strike="noStrike">
              <a:solidFill>
                <a:schemeClr val="lt1"/>
              </a:solidFill>
              <a:latin typeface="Staatliches"/>
              <a:ea typeface="Staatliches"/>
              <a:cs typeface="Staatliches"/>
              <a:sym typeface="Staatliches"/>
            </a:endParaRPr>
          </a:p>
        </p:txBody>
      </p:sp>
      <p:grpSp>
        <p:nvGrpSpPr>
          <p:cNvPr id="478" name="Google Shape;478;p11"/>
          <p:cNvGrpSpPr/>
          <p:nvPr/>
        </p:nvGrpSpPr>
        <p:grpSpPr>
          <a:xfrm>
            <a:off x="363682" y="516184"/>
            <a:ext cx="8354290" cy="4424690"/>
            <a:chOff x="363683" y="718810"/>
            <a:chExt cx="8354290" cy="4424690"/>
          </a:xfrm>
        </p:grpSpPr>
        <p:pic>
          <p:nvPicPr>
            <p:cNvPr id="479" name="Google Shape;479;p11"/>
            <p:cNvPicPr preferRelativeResize="0"/>
            <p:nvPr/>
          </p:nvPicPr>
          <p:blipFill rotWithShape="1">
            <a:blip r:embed="rId3">
              <a:alphaModFix/>
            </a:blip>
            <a:srcRect b="-237" l="0" r="84440" t="90480"/>
            <a:stretch/>
          </p:blipFill>
          <p:spPr>
            <a:xfrm>
              <a:off x="606053" y="4769683"/>
              <a:ext cx="893790" cy="373817"/>
            </a:xfrm>
            <a:prstGeom prst="rect">
              <a:avLst/>
            </a:prstGeom>
            <a:noFill/>
            <a:ln>
              <a:noFill/>
            </a:ln>
          </p:spPr>
        </p:pic>
        <p:pic>
          <p:nvPicPr>
            <p:cNvPr id="480" name="Google Shape;480;p11"/>
            <p:cNvPicPr preferRelativeResize="0"/>
            <p:nvPr/>
          </p:nvPicPr>
          <p:blipFill rotWithShape="1">
            <a:blip r:embed="rId3">
              <a:alphaModFix/>
            </a:blip>
            <a:srcRect b="13123" l="0" r="0" t="8816"/>
            <a:stretch/>
          </p:blipFill>
          <p:spPr>
            <a:xfrm>
              <a:off x="363683" y="718810"/>
              <a:ext cx="8354290" cy="4050873"/>
            </a:xfrm>
            <a:prstGeom prst="rect">
              <a:avLst/>
            </a:prstGeom>
            <a:noFill/>
            <a:ln>
              <a:noFill/>
            </a:ln>
          </p:spPr>
        </p:pic>
      </p:grpSp>
      <p:sp>
        <p:nvSpPr>
          <p:cNvPr id="481" name="Google Shape;481;p11"/>
          <p:cNvSpPr txBox="1"/>
          <p:nvPr/>
        </p:nvSpPr>
        <p:spPr>
          <a:xfrm>
            <a:off x="1253750" y="4582642"/>
            <a:ext cx="8018839"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200" u="none" cap="none" strike="noStrike">
                <a:solidFill>
                  <a:schemeClr val="lt1"/>
                </a:solidFill>
                <a:latin typeface="Staatliches"/>
                <a:ea typeface="Staatliches"/>
                <a:cs typeface="Staatliches"/>
                <a:sym typeface="Staatliches"/>
              </a:rPr>
              <a:t>Jute &amp; PADDY  in ASSAM ,Arhar &amp; COTTON in Maharashtra  AND PADDY IN TAMIL NADU are crops with highest Avg. OPERATIONAL COST per hec. </a:t>
            </a:r>
            <a:endParaRPr b="0" i="0" sz="1200" u="none" cap="none" strike="noStrike">
              <a:solidFill>
                <a:schemeClr val="lt1"/>
              </a:solidFill>
              <a:latin typeface="Staatliches"/>
              <a:ea typeface="Staatliches"/>
              <a:cs typeface="Staatliches"/>
              <a:sym typeface="Staatliches"/>
            </a:endParaRPr>
          </a:p>
          <a:p>
            <a:pPr indent="0" lvl="0" marL="0" marR="0" rtl="0" algn="ctr">
              <a:lnSpc>
                <a:spcPct val="100000"/>
              </a:lnSpc>
              <a:spcBef>
                <a:spcPts val="0"/>
              </a:spcBef>
              <a:spcAft>
                <a:spcPts val="0"/>
              </a:spcAft>
              <a:buNone/>
            </a:pPr>
            <a:r>
              <a:rPr b="0" i="0" lang="en" sz="1200" u="none" cap="none" strike="noStrike">
                <a:solidFill>
                  <a:schemeClr val="lt1"/>
                </a:solidFill>
                <a:latin typeface="Staatliches"/>
                <a:ea typeface="Staatliches"/>
                <a:cs typeface="Staatliches"/>
                <a:sym typeface="Staatliches"/>
              </a:rPr>
              <a:t>Moong in ODISHA and Sesamum in Rajasthan  are among the crops with low Avg. OPERATIONAL COST per hec . But with high profit margins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Economy Thesis by Slidesgo">
  <a:themeElements>
    <a:clrScheme name="Simple Light">
      <a:dk1>
        <a:srgbClr val="EFEFEF"/>
      </a:dk1>
      <a:lt1>
        <a:srgbClr val="BAF7C9"/>
      </a:lt1>
      <a:dk2>
        <a:srgbClr val="95EBAA"/>
      </a:dk2>
      <a:lt2>
        <a:srgbClr val="75DB8E"/>
      </a:lt2>
      <a:accent1>
        <a:srgbClr val="4BAF63"/>
      </a:accent1>
      <a:accent2>
        <a:srgbClr val="1A8334"/>
      </a:accent2>
      <a:accent3>
        <a:srgbClr val="130F0F"/>
      </a:accent3>
      <a:accent4>
        <a:srgbClr val="666666"/>
      </a:accent4>
      <a:accent5>
        <a:srgbClr val="999999"/>
      </a:accent5>
      <a:accent6>
        <a:srgbClr val="CCCCC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conomy Thesis by Slidesgo">
  <a:themeElements>
    <a:clrScheme name="Simple Light">
      <a:dk1>
        <a:srgbClr val="EFEFEF"/>
      </a:dk1>
      <a:lt1>
        <a:srgbClr val="BAF7C9"/>
      </a:lt1>
      <a:dk2>
        <a:srgbClr val="95EBAA"/>
      </a:dk2>
      <a:lt2>
        <a:srgbClr val="75DB8E"/>
      </a:lt2>
      <a:accent1>
        <a:srgbClr val="4BAF63"/>
      </a:accent1>
      <a:accent2>
        <a:srgbClr val="1A8334"/>
      </a:accent2>
      <a:accent3>
        <a:srgbClr val="130F0F"/>
      </a:accent3>
      <a:accent4>
        <a:srgbClr val="666666"/>
      </a:accent4>
      <a:accent5>
        <a:srgbClr val="999999"/>
      </a:accent5>
      <a:accent6>
        <a:srgbClr val="CCCCC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